
<file path=[Content_Types].xml><?xml version="1.0" encoding="utf-8"?>
<Types xmlns="http://schemas.openxmlformats.org/package/2006/content-types">
  <Default Extension="jpg" ContentType="image/pn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62.xml" ContentType="application/vnd.openxmlformats-officedocument.presentationml.tags+xml"/>
  <Override PartName="/ppt/notesSlides/notesSlide1.xml" ContentType="application/vnd.openxmlformats-officedocument.presentationml.notesSlide+xml"/>
  <Override PartName="/ppt/tags/tag63.xml" ContentType="application/vnd.openxmlformats-officedocument.presentationml.tags+xml"/>
  <Override PartName="/ppt/notesSlides/notesSlide2.xml" ContentType="application/vnd.openxmlformats-officedocument.presentationml.notesSlide+xml"/>
  <Override PartName="/ppt/tags/tag64.xml" ContentType="application/vnd.openxmlformats-officedocument.presentationml.tags+xml"/>
  <Override PartName="/ppt/notesSlides/notesSlide3.xml" ContentType="application/vnd.openxmlformats-officedocument.presentationml.notesSlide+xml"/>
  <Override PartName="/ppt/tags/tag65.xml" ContentType="application/vnd.openxmlformats-officedocument.presentationml.tags+xml"/>
  <Override PartName="/ppt/notesSlides/notesSlide4.xml" ContentType="application/vnd.openxmlformats-officedocument.presentationml.notesSlide+xml"/>
  <Override PartName="/ppt/tags/tag66.xml" ContentType="application/vnd.openxmlformats-officedocument.presentationml.tags+xml"/>
  <Override PartName="/ppt/notesSlides/notesSlide5.xml" ContentType="application/vnd.openxmlformats-officedocument.presentationml.notesSlide+xml"/>
  <Override PartName="/ppt/tags/tag67.xml" ContentType="application/vnd.openxmlformats-officedocument.presentationml.tags+xml"/>
  <Override PartName="/ppt/notesSlides/notesSlide6.xml" ContentType="application/vnd.openxmlformats-officedocument.presentationml.notesSlide+xml"/>
  <Override PartName="/ppt/tags/tag68.xml" ContentType="application/vnd.openxmlformats-officedocument.presentationml.tags+xml"/>
  <Override PartName="/ppt/notesSlides/notesSlide7.xml" ContentType="application/vnd.openxmlformats-officedocument.presentationml.notesSlide+xml"/>
  <Override PartName="/ppt/tags/tag69.xml" ContentType="application/vnd.openxmlformats-officedocument.presentationml.tags+xml"/>
  <Override PartName="/ppt/notesSlides/notesSlide8.xml" ContentType="application/vnd.openxmlformats-officedocument.presentationml.notesSlide+xml"/>
  <Override PartName="/ppt/tags/tag70.xml" ContentType="application/vnd.openxmlformats-officedocument.presentationml.tags+xml"/>
  <Override PartName="/ppt/notesSlides/notesSlide9.xml" ContentType="application/vnd.openxmlformats-officedocument.presentationml.notesSlide+xml"/>
  <Override PartName="/ppt/tags/tag71.xml" ContentType="application/vnd.openxmlformats-officedocument.presentationml.tags+xml"/>
  <Override PartName="/ppt/notesSlides/notesSlide10.xml" ContentType="application/vnd.openxmlformats-officedocument.presentationml.notesSlide+xml"/>
  <Override PartName="/ppt/tags/tag72.xml" ContentType="application/vnd.openxmlformats-officedocument.presentationml.tags+xml"/>
  <Override PartName="/ppt/notesSlides/notesSlide11.xml" ContentType="application/vnd.openxmlformats-officedocument.presentationml.notesSlide+xml"/>
  <Override PartName="/ppt/tags/tag73.xml" ContentType="application/vnd.openxmlformats-officedocument.presentationml.tags+xml"/>
  <Override PartName="/ppt/notesSlides/notesSlide12.xml" ContentType="application/vnd.openxmlformats-officedocument.presentationml.notesSlide+xml"/>
  <Override PartName="/ppt/tags/tag74.xml" ContentType="application/vnd.openxmlformats-officedocument.presentationml.tags+xml"/>
  <Override PartName="/ppt/notesSlides/notesSlide13.xml" ContentType="application/vnd.openxmlformats-officedocument.presentationml.notesSlide+xml"/>
  <Override PartName="/ppt/tags/tag75.xml" ContentType="application/vnd.openxmlformats-officedocument.presentationml.tags+xml"/>
  <Override PartName="/ppt/notesSlides/notesSlide14.xml" ContentType="application/vnd.openxmlformats-officedocument.presentationml.notesSlide+xml"/>
  <Override PartName="/ppt/tags/tag76.xml" ContentType="application/vnd.openxmlformats-officedocument.presentationml.tags+xml"/>
  <Override PartName="/ppt/notesSlides/notesSlide15.xml" ContentType="application/vnd.openxmlformats-officedocument.presentationml.notesSlide+xml"/>
  <Override PartName="/ppt/tags/tag77.xml" ContentType="application/vnd.openxmlformats-officedocument.presentationml.tags+xml"/>
  <Override PartName="/ppt/notesSlides/notesSlide16.xml" ContentType="application/vnd.openxmlformats-officedocument.presentationml.notesSlide+xml"/>
  <Override PartName="/ppt/tags/tag78.xml" ContentType="application/vnd.openxmlformats-officedocument.presentationml.tags+xml"/>
  <Override PartName="/ppt/notesSlides/notesSlide17.xml" ContentType="application/vnd.openxmlformats-officedocument.presentationml.notesSlide+xml"/>
  <Override PartName="/ppt/media/image6.jpg" ContentType="image/jpeg"/>
  <Override PartName="/ppt/tags/tag79.xml" ContentType="application/vnd.openxmlformats-officedocument.presentationml.tags+xml"/>
  <Override PartName="/ppt/notesSlides/notesSlide18.xml" ContentType="application/vnd.openxmlformats-officedocument.presentationml.notesSlide+xml"/>
  <Override PartName="/ppt/tags/tag80.xml" ContentType="application/vnd.openxmlformats-officedocument.presentationml.tags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261" r:id="rId2"/>
    <p:sldId id="282" r:id="rId3"/>
    <p:sldId id="281" r:id="rId4"/>
    <p:sldId id="280" r:id="rId5"/>
    <p:sldId id="275" r:id="rId6"/>
    <p:sldId id="277" r:id="rId7"/>
    <p:sldId id="278" r:id="rId8"/>
    <p:sldId id="274" r:id="rId9"/>
    <p:sldId id="276" r:id="rId10"/>
    <p:sldId id="279" r:id="rId11"/>
    <p:sldId id="262" r:id="rId12"/>
    <p:sldId id="263" r:id="rId13"/>
    <p:sldId id="265" r:id="rId14"/>
    <p:sldId id="266" r:id="rId15"/>
    <p:sldId id="267" r:id="rId16"/>
    <p:sldId id="268" r:id="rId17"/>
    <p:sldId id="269" r:id="rId18"/>
    <p:sldId id="270" r:id="rId19"/>
    <p:sldId id="271" r:id="rId2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6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A5A5"/>
    <a:srgbClr val="2F5597"/>
    <a:srgbClr val="44546A"/>
    <a:srgbClr val="FFFFFF"/>
    <a:srgbClr val="576E87"/>
    <a:srgbClr val="5B728D"/>
    <a:srgbClr val="2A3441"/>
    <a:srgbClr val="7A90A8"/>
    <a:srgbClr val="7D92AB"/>
    <a:srgbClr val="9AAA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7" autoAdjust="0"/>
    <p:restoredTop sz="94660"/>
  </p:normalViewPr>
  <p:slideViewPr>
    <p:cSldViewPr snapToGrid="0">
      <p:cViewPr varScale="1">
        <p:scale>
          <a:sx n="66" d="100"/>
          <a:sy n="66" d="100"/>
        </p:scale>
        <p:origin x="668" y="52"/>
      </p:cViewPr>
      <p:guideLst>
        <p:guide orient="horz" pos="1961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  <a:t>2019/10/20</a:t>
            </a:fld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  <a:t>‹#›</a:t>
            </a:fld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1AC49D05-6128-4D0D-A32A-06A5E73B386C}" type="datetimeFigureOut">
              <a:rPr lang="zh-CN" altLang="en-US" smtClean="0"/>
              <a:t>2019/10/20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5849F42C-2DAE-424C-A4B8-3140182C3E9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6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50186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01735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6245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36293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36833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59644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62580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35751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1.xml"/><Relationship Id="rId4" Type="http://schemas.openxmlformats.org/officeDocument/2006/relationships/tags" Target="../tags/tag10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56.xml"/><Relationship Id="rId2" Type="http://schemas.openxmlformats.org/officeDocument/2006/relationships/tags" Target="../tags/tag55.xml"/><Relationship Id="rId1" Type="http://schemas.openxmlformats.org/officeDocument/2006/relationships/tags" Target="../tags/tag54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57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60.xml"/><Relationship Id="rId2" Type="http://schemas.openxmlformats.org/officeDocument/2006/relationships/tags" Target="../tags/tag59.xml"/><Relationship Id="rId1" Type="http://schemas.openxmlformats.org/officeDocument/2006/relationships/tags" Target="../tags/tag58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6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14.xml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6.xml"/><Relationship Id="rId4" Type="http://schemas.openxmlformats.org/officeDocument/2006/relationships/tags" Target="../tags/tag15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19.xml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21.xml"/><Relationship Id="rId4" Type="http://schemas.openxmlformats.org/officeDocument/2006/relationships/tags" Target="../tags/tag20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24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tags" Target="../tags/tag27.xml"/><Relationship Id="rId5" Type="http://schemas.openxmlformats.org/officeDocument/2006/relationships/tags" Target="../tags/tag26.xml"/><Relationship Id="rId4" Type="http://schemas.openxmlformats.org/officeDocument/2006/relationships/tags" Target="../tags/tag25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tags" Target="../tags/tag35.xml"/><Relationship Id="rId3" Type="http://schemas.openxmlformats.org/officeDocument/2006/relationships/tags" Target="../tags/tag30.xml"/><Relationship Id="rId7" Type="http://schemas.openxmlformats.org/officeDocument/2006/relationships/tags" Target="../tags/tag34.xml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6" Type="http://schemas.openxmlformats.org/officeDocument/2006/relationships/tags" Target="../tags/tag33.xml"/><Relationship Id="rId5" Type="http://schemas.openxmlformats.org/officeDocument/2006/relationships/tags" Target="../tags/tag32.xml"/><Relationship Id="rId4" Type="http://schemas.openxmlformats.org/officeDocument/2006/relationships/tags" Target="../tags/tag31.xml"/><Relationship Id="rId9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39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42.xml"/><Relationship Id="rId2" Type="http://schemas.openxmlformats.org/officeDocument/2006/relationships/tags" Target="../tags/tag41.xml"/><Relationship Id="rId1" Type="http://schemas.openxmlformats.org/officeDocument/2006/relationships/tags" Target="../tags/tag40.xml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45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44.xml"/><Relationship Id="rId1" Type="http://schemas.openxmlformats.org/officeDocument/2006/relationships/tags" Target="../tags/tag43.xml"/><Relationship Id="rId6" Type="http://schemas.openxmlformats.org/officeDocument/2006/relationships/tags" Target="../tags/tag48.xml"/><Relationship Id="rId5" Type="http://schemas.openxmlformats.org/officeDocument/2006/relationships/tags" Target="../tags/tag47.xml"/><Relationship Id="rId4" Type="http://schemas.openxmlformats.org/officeDocument/2006/relationships/tags" Target="../tags/tag46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51.xml"/><Relationship Id="rId2" Type="http://schemas.openxmlformats.org/officeDocument/2006/relationships/tags" Target="../tags/tag50.xml"/><Relationship Id="rId1" Type="http://schemas.openxmlformats.org/officeDocument/2006/relationships/tags" Target="../tags/tag49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53.xml"/><Relationship Id="rId4" Type="http://schemas.openxmlformats.org/officeDocument/2006/relationships/tags" Target="../tags/tag5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1"/>
            </p:custDataLst>
          </p:nvPr>
        </p:nvSpPr>
        <p:spPr>
          <a:xfrm>
            <a:off x="669882" y="2588281"/>
            <a:ext cx="10852237" cy="899167"/>
          </a:xfrm>
        </p:spPr>
        <p:txBody>
          <a:bodyPr lIns="101600" tIns="38100" rIns="25400" bIns="38100" anchor="t" anchorCtr="0">
            <a:noAutofit/>
          </a:bodyPr>
          <a:lstStyle>
            <a:lvl1pPr algn="ctr">
              <a:defRPr sz="5400" b="0" spc="6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2"/>
            </p:custDataLst>
          </p:nvPr>
        </p:nvSpPr>
        <p:spPr>
          <a:xfrm>
            <a:off x="669882" y="3566160"/>
            <a:ext cx="10852237" cy="950984"/>
          </a:xfrm>
        </p:spPr>
        <p:txBody>
          <a:bodyPr lIns="101600" tIns="38100" rIns="76200" bIns="38100">
            <a:no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2400" u="none" strike="noStrike" kern="1200" cap="none" spc="200" normalizeH="0" baseline="0">
                <a:solidFill>
                  <a:schemeClr val="tx1"/>
                </a:solidFill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2019/10/20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2019/10/20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69930" y="952508"/>
            <a:ext cx="10852237" cy="504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2019/10/20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669882" y="2588281"/>
            <a:ext cx="10852237" cy="899167"/>
          </a:xfrm>
        </p:spPr>
        <p:txBody>
          <a:bodyPr vert="horz" lIns="101600" tIns="38100" rIns="25400" bIns="38100" rtlCol="0" anchor="t" anchorCtr="0">
            <a:no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5400" b="0" i="0" u="none" strike="noStrike" kern="1200" cap="none" spc="600" normalizeH="0" baseline="0" noProof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69882" y="1296000"/>
            <a:ext cx="10852237" cy="5041355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2019/10/20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69930" y="3808730"/>
            <a:ext cx="10852237" cy="624845"/>
          </a:xfrm>
        </p:spPr>
        <p:txBody>
          <a:bodyPr lIns="101600" tIns="38100" rIns="63500" bIns="38100" anchor="t" anchorCtr="0">
            <a:noAutofit/>
          </a:bodyPr>
          <a:lstStyle>
            <a:lvl1pPr>
              <a:defRPr sz="3600" b="0" u="none" strike="noStrike" kern="1200" cap="none" spc="300" normalizeH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669925" y="4511675"/>
            <a:ext cx="10852237" cy="1077985"/>
          </a:xfrm>
        </p:spPr>
        <p:txBody>
          <a:bodyPr lIns="101600" tIns="38100" rIns="76200" bIns="38100">
            <a:noAutofit/>
          </a:bodyPr>
          <a:lstStyle>
            <a:lvl1pPr marL="0" indent="0" eaLnBrk="1" fontAlgn="auto" latinLnBrk="0" hangingPunct="1">
              <a:buNone/>
              <a:defRPr kumimoji="0" lang="zh-CN" altLang="en-US" sz="16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2019/10/20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69930" y="1296000"/>
            <a:ext cx="5283242" cy="5040000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238877" y="1296000"/>
            <a:ext cx="5283242" cy="5040000"/>
          </a:xfrm>
        </p:spPr>
        <p:txBody>
          <a:bodyPr>
            <a:noAutofit/>
          </a:bodyPr>
          <a:lstStyle>
            <a:lvl1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2019/10/20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69930" y="1296000"/>
            <a:ext cx="5283242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1" u="none" strike="noStrike" kern="1200" cap="none" spc="200" normalizeH="0" baseline="0">
                <a:solidFill>
                  <a:schemeClr val="tx1"/>
                </a:solidFill>
                <a:uFillTx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69925" y="1789043"/>
            <a:ext cx="5283200" cy="4552234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235750" y="1296000"/>
            <a:ext cx="5283242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35750" y="1789043"/>
            <a:ext cx="5283242" cy="4552234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2019/10/20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2019/10/20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2019/10/20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1"/>
            </p:custDataLst>
          </p:nvPr>
        </p:nvSpPr>
        <p:spPr>
          <a:xfrm>
            <a:off x="669930" y="1296000"/>
            <a:ext cx="5283242" cy="5040000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2"/>
            </p:custDataLst>
          </p:nvPr>
        </p:nvSpPr>
        <p:spPr>
          <a:xfrm>
            <a:off x="6238925" y="1296000"/>
            <a:ext cx="5283242" cy="50400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2019/10/20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1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2019/10/20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1.xml"/><Relationship Id="rId18" Type="http://schemas.openxmlformats.org/officeDocument/2006/relationships/tags" Target="../tags/tag6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tags" Target="../tags/tag5.xml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3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FFFFFF"/>
            </a:gs>
            <a:gs pos="100000">
              <a:srgbClr val="DCDCDC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669882" y="432000"/>
            <a:ext cx="10852237" cy="648000"/>
          </a:xfrm>
          <a:prstGeom prst="rect">
            <a:avLst/>
          </a:prstGeom>
        </p:spPr>
        <p:txBody>
          <a:bodyPr vert="horz" lIns="101600" tIns="38100" rIns="76200" bIns="38100" rtlCol="0" anchor="ctr" anchorCtr="0">
            <a:no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4"/>
            </p:custDataLst>
          </p:nvPr>
        </p:nvSpPr>
        <p:spPr>
          <a:xfrm>
            <a:off x="669882" y="1296000"/>
            <a:ext cx="10852237" cy="5040000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5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2019/10/20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6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7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18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800" b="1" u="none" strike="noStrike" kern="1200" cap="none" spc="200" normalizeH="0">
          <a:solidFill>
            <a:schemeClr val="tx1"/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2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video" Target="../media/media1.mp4"/><Relationship Id="rId7" Type="http://schemas.openxmlformats.org/officeDocument/2006/relationships/image" Target="../media/image4.png"/><Relationship Id="rId2" Type="http://schemas.microsoft.com/office/2007/relationships/media" Target="../media/media1.mp4"/><Relationship Id="rId1" Type="http://schemas.openxmlformats.org/officeDocument/2006/relationships/tags" Target="../tags/tag71.xml"/><Relationship Id="rId6" Type="http://schemas.openxmlformats.org/officeDocument/2006/relationships/image" Target="../media/image1.png"/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2.xml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3.xml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4.xml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5.xml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6.xml"/><Relationship Id="rId5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7.xml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notesSlide" Target="../notesSlides/notesSlide17.xml"/><Relationship Id="rId7" Type="http://schemas.openxmlformats.org/officeDocument/2006/relationships/image" Target="../media/image8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8.xml"/><Relationship Id="rId6" Type="http://schemas.openxmlformats.org/officeDocument/2006/relationships/image" Target="../media/image7.png"/><Relationship Id="rId5" Type="http://schemas.openxmlformats.org/officeDocument/2006/relationships/image" Target="../media/image6.jpg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9.xml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0.xml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3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4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5.xml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6.xml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7.xml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8.xml"/><Relationship Id="rId5" Type="http://schemas.openxmlformats.org/officeDocument/2006/relationships/image" Target="../media/image3.jpg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9.xml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0.xml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59"/>
          <p:cNvSpPr>
            <a:spLocks noChangeArrowheads="1"/>
          </p:cNvSpPr>
          <p:nvPr/>
        </p:nvSpPr>
        <p:spPr bwMode="auto">
          <a:xfrm>
            <a:off x="3791050" y="3193582"/>
            <a:ext cx="6093730" cy="20928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zh-CN" altLang="en-US" sz="40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重构零售生态</a:t>
            </a:r>
            <a:endParaRPr lang="en-US" altLang="zh-CN" sz="40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buNone/>
            </a:pPr>
            <a:r>
              <a:rPr lang="zh-CN" altLang="en-US" sz="40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实现</a:t>
            </a:r>
            <a:r>
              <a:rPr lang="zh-CN" altLang="en-US" sz="40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新零售</a:t>
            </a:r>
            <a:r>
              <a:rPr lang="zh-CN" altLang="en-US" sz="40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客户精准营销</a:t>
            </a:r>
          </a:p>
          <a:p>
            <a:pPr>
              <a:buFont typeface="Arial" panose="020B0604020202020204" pitchFamily="34" charset="0"/>
              <a:buNone/>
            </a:pPr>
            <a:endParaRPr lang="zh-CN" altLang="en-US" sz="4000" cap="all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Arial" panose="020B0604020202020204" pitchFamily="34" charset="0"/>
            </a:endParaRPr>
          </a:p>
        </p:txBody>
      </p:sp>
      <p:sp>
        <p:nvSpPr>
          <p:cNvPr id="29" name="原创设计师QQ598969553                 _16"/>
          <p:cNvSpPr txBox="1"/>
          <p:nvPr/>
        </p:nvSpPr>
        <p:spPr>
          <a:xfrm>
            <a:off x="3791050" y="4519294"/>
            <a:ext cx="3892550" cy="476541"/>
          </a:xfrm>
          <a:prstGeom prst="rect">
            <a:avLst/>
          </a:prstGeom>
          <a:noFill/>
          <a:effectLst/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cap="all" dirty="0">
                <a:solidFill>
                  <a:schemeClr val="bg1"/>
                </a:solidFill>
                <a:cs typeface="Arial" panose="020B0604020202020204" pitchFamily="34" charset="0"/>
              </a:rPr>
              <a:t>门店橱窗突破方案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0" name="原创设计师QQ598969553                 _16"/>
          <p:cNvSpPr txBox="1"/>
          <p:nvPr/>
        </p:nvSpPr>
        <p:spPr>
          <a:xfrm>
            <a:off x="3791050" y="1906370"/>
            <a:ext cx="3233420" cy="1287212"/>
          </a:xfrm>
          <a:prstGeom prst="rect">
            <a:avLst/>
          </a:prstGeom>
          <a:noFill/>
          <a:effectLst/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6000" dirty="0">
                <a:solidFill>
                  <a:schemeClr val="bg1"/>
                </a:solidFill>
                <a:latin typeface="Broadway" panose="04040905080B02020502" pitchFamily="82" charset="0"/>
                <a:ea typeface="微软雅黑" panose="020B0503020204020204" charset="-122"/>
              </a:rPr>
              <a:t>六 一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 tmFilter="0,0; .5, 1; 1, 1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8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300"/>
                            </p:stCondLst>
                            <p:childTnLst>
                              <p:par>
                                <p:cTn id="21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22" dur="500" tmFilter="0, 0; .2, .5; .8, .5; 1, 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" dur="250" autoRev="1" fill="hold"/>
                                        <p:tgtEl>
                                          <p:spTgt spid="2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ldLvl="0" animBg="1"/>
      <p:bldP spid="27" grpId="1" bldLvl="0" animBg="1"/>
      <p:bldP spid="29" grpId="0" bldLvl="0" animBg="1"/>
      <p:bldP spid="30" grpId="0" bldLvl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6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WeChat_20191020180943">
            <a:hlinkClick r:id="" action="ppaction://media"/>
            <a:extLst>
              <a:ext uri="{FF2B5EF4-FFF2-40B4-BE49-F238E27FC236}">
                <a16:creationId xmlns:a16="http://schemas.microsoft.com/office/drawing/2014/main" id="{1D3A8568-9B1E-470E-B4CE-E04B96781B69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789680" y="1218878"/>
            <a:ext cx="8612639" cy="484625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66273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45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7"/>
          <p:cNvSpPr txBox="1">
            <a:spLocks noChangeArrowheads="1"/>
          </p:cNvSpPr>
          <p:nvPr/>
        </p:nvSpPr>
        <p:spPr bwMode="auto">
          <a:xfrm>
            <a:off x="681355" y="594995"/>
            <a:ext cx="2620645" cy="15684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algn="dist" eaLnBrk="1" hangingPunct="1"/>
            <a:r>
              <a:rPr lang="en-US" altLang="zh-CN" sz="9600" dirty="0">
                <a:solidFill>
                  <a:schemeClr val="bg1"/>
                </a:solidFill>
                <a:latin typeface="微软雅黑" panose="020B0503020204020204" charset="-122"/>
              </a:rPr>
              <a:t>P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charset="-122"/>
              </a:rPr>
              <a:t>ROBLEM</a:t>
            </a:r>
          </a:p>
        </p:txBody>
      </p:sp>
      <p:sp>
        <p:nvSpPr>
          <p:cNvPr id="28" name="文本框 5"/>
          <p:cNvSpPr txBox="1">
            <a:spLocks noChangeArrowheads="1"/>
          </p:cNvSpPr>
          <p:nvPr/>
        </p:nvSpPr>
        <p:spPr bwMode="auto">
          <a:xfrm>
            <a:off x="1628775" y="975360"/>
            <a:ext cx="2066925" cy="5219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eaLnBrk="1" hangingPunct="1"/>
            <a:r>
              <a:rPr lang="zh-CN" altLang="en-US" sz="2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痛       点</a:t>
            </a:r>
          </a:p>
        </p:txBody>
      </p:sp>
      <p:grpSp>
        <p:nvGrpSpPr>
          <p:cNvPr id="186" name="组合 185"/>
          <p:cNvGrpSpPr/>
          <p:nvPr/>
        </p:nvGrpSpPr>
        <p:grpSpPr>
          <a:xfrm>
            <a:off x="1377950" y="3295650"/>
            <a:ext cx="2345690" cy="2477770"/>
            <a:chOff x="2170" y="5190"/>
            <a:chExt cx="3694" cy="3902"/>
          </a:xfrm>
        </p:grpSpPr>
        <p:cxnSp>
          <p:nvCxnSpPr>
            <p:cNvPr id="110" name="Straight Connector 141"/>
            <p:cNvCxnSpPr/>
            <p:nvPr/>
          </p:nvCxnSpPr>
          <p:spPr>
            <a:xfrm flipH="1">
              <a:off x="2234" y="6700"/>
              <a:ext cx="3522" cy="0"/>
            </a:xfrm>
            <a:prstGeom prst="line">
              <a:avLst/>
            </a:prstGeom>
            <a:ln w="19050">
              <a:solidFill>
                <a:schemeClr val="accent1">
                  <a:lumMod val="20000"/>
                  <a:lumOff val="80000"/>
                </a:scheme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1" name="Down Arrow Callout 144"/>
            <p:cNvSpPr/>
            <p:nvPr/>
          </p:nvSpPr>
          <p:spPr>
            <a:xfrm flipV="1">
              <a:off x="2170" y="6890"/>
              <a:ext cx="3649" cy="2202"/>
            </a:xfrm>
            <a:prstGeom prst="downArrowCallout">
              <a:avLst>
                <a:gd name="adj1" fmla="val 25776"/>
                <a:gd name="adj2" fmla="val 9254"/>
                <a:gd name="adj3" fmla="val 9254"/>
                <a:gd name="adj4" fmla="val 90746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pPr algn="ctr"/>
              <a:endParaRPr lang="en-US" dirty="0"/>
            </a:p>
          </p:txBody>
        </p:sp>
        <p:sp>
          <p:nvSpPr>
            <p:cNvPr id="112" name="Sev01"/>
            <p:cNvSpPr>
              <a:spLocks noChangeAspect="1"/>
            </p:cNvSpPr>
            <p:nvPr/>
          </p:nvSpPr>
          <p:spPr>
            <a:xfrm>
              <a:off x="3830" y="6550"/>
              <a:ext cx="331" cy="331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pPr algn="ctr"/>
              <a:endParaRPr lang="en-US" sz="3000" dirty="0">
                <a:solidFill>
                  <a:schemeClr val="bg1"/>
                </a:solidFill>
                <a:latin typeface="FontAwesome" pitchFamily="2" charset="0"/>
              </a:endParaRPr>
            </a:p>
          </p:txBody>
        </p:sp>
        <p:sp>
          <p:nvSpPr>
            <p:cNvPr id="113" name="Sev01"/>
            <p:cNvSpPr>
              <a:spLocks noChangeAspect="1"/>
            </p:cNvSpPr>
            <p:nvPr/>
          </p:nvSpPr>
          <p:spPr>
            <a:xfrm>
              <a:off x="3391" y="5190"/>
              <a:ext cx="1209" cy="1209"/>
            </a:xfrm>
            <a:prstGeom prst="ellipse">
              <a:avLst/>
            </a:prstGeom>
            <a:noFill/>
            <a:ln w="571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pPr algn="ctr"/>
              <a:endParaRPr lang="en-US" sz="3000" dirty="0">
                <a:solidFill>
                  <a:schemeClr val="bg1"/>
                </a:solidFill>
                <a:latin typeface="FontAwesome" pitchFamily="2" charset="0"/>
              </a:endParaRPr>
            </a:p>
          </p:txBody>
        </p:sp>
        <p:sp>
          <p:nvSpPr>
            <p:cNvPr id="130" name="文本框 129"/>
            <p:cNvSpPr txBox="1"/>
            <p:nvPr/>
          </p:nvSpPr>
          <p:spPr>
            <a:xfrm>
              <a:off x="2638" y="7749"/>
              <a:ext cx="3226" cy="7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客户不进店</a:t>
              </a:r>
            </a:p>
          </p:txBody>
        </p:sp>
        <p:sp>
          <p:nvSpPr>
            <p:cNvPr id="185" name="multiple-users-silhouette_33308"/>
            <p:cNvSpPr>
              <a:spLocks noChangeAspect="1"/>
            </p:cNvSpPr>
            <p:nvPr/>
          </p:nvSpPr>
          <p:spPr bwMode="auto">
            <a:xfrm>
              <a:off x="3601" y="5495"/>
              <a:ext cx="788" cy="663"/>
            </a:xfrm>
            <a:custGeom>
              <a:avLst/>
              <a:gdLst>
                <a:gd name="T0" fmla="*/ 645 w 1068"/>
                <a:gd name="T1" fmla="*/ 154 h 899"/>
                <a:gd name="T2" fmla="*/ 735 w 1068"/>
                <a:gd name="T3" fmla="*/ 298 h 899"/>
                <a:gd name="T4" fmla="*/ 801 w 1068"/>
                <a:gd name="T5" fmla="*/ 313 h 899"/>
                <a:gd name="T6" fmla="*/ 958 w 1068"/>
                <a:gd name="T7" fmla="*/ 156 h 899"/>
                <a:gd name="T8" fmla="*/ 801 w 1068"/>
                <a:gd name="T9" fmla="*/ 0 h 899"/>
                <a:gd name="T10" fmla="*/ 645 w 1068"/>
                <a:gd name="T11" fmla="*/ 154 h 899"/>
                <a:gd name="T12" fmla="*/ 542 w 1068"/>
                <a:gd name="T13" fmla="*/ 475 h 899"/>
                <a:gd name="T14" fmla="*/ 699 w 1068"/>
                <a:gd name="T15" fmla="*/ 318 h 899"/>
                <a:gd name="T16" fmla="*/ 542 w 1068"/>
                <a:gd name="T17" fmla="*/ 161 h 899"/>
                <a:gd name="T18" fmla="*/ 385 w 1068"/>
                <a:gd name="T19" fmla="*/ 318 h 899"/>
                <a:gd name="T20" fmla="*/ 542 w 1068"/>
                <a:gd name="T21" fmla="*/ 475 h 899"/>
                <a:gd name="T22" fmla="*/ 609 w 1068"/>
                <a:gd name="T23" fmla="*/ 485 h 899"/>
                <a:gd name="T24" fmla="*/ 476 w 1068"/>
                <a:gd name="T25" fmla="*/ 485 h 899"/>
                <a:gd name="T26" fmla="*/ 275 w 1068"/>
                <a:gd name="T27" fmla="*/ 686 h 899"/>
                <a:gd name="T28" fmla="*/ 275 w 1068"/>
                <a:gd name="T29" fmla="*/ 849 h 899"/>
                <a:gd name="T30" fmla="*/ 275 w 1068"/>
                <a:gd name="T31" fmla="*/ 851 h 899"/>
                <a:gd name="T32" fmla="*/ 287 w 1068"/>
                <a:gd name="T33" fmla="*/ 855 h 899"/>
                <a:gd name="T34" fmla="*/ 559 w 1068"/>
                <a:gd name="T35" fmla="*/ 899 h 899"/>
                <a:gd name="T36" fmla="*/ 798 w 1068"/>
                <a:gd name="T37" fmla="*/ 854 h 899"/>
                <a:gd name="T38" fmla="*/ 808 w 1068"/>
                <a:gd name="T39" fmla="*/ 849 h 899"/>
                <a:gd name="T40" fmla="*/ 809 w 1068"/>
                <a:gd name="T41" fmla="*/ 849 h 899"/>
                <a:gd name="T42" fmla="*/ 809 w 1068"/>
                <a:gd name="T43" fmla="*/ 686 h 899"/>
                <a:gd name="T44" fmla="*/ 609 w 1068"/>
                <a:gd name="T45" fmla="*/ 485 h 899"/>
                <a:gd name="T46" fmla="*/ 868 w 1068"/>
                <a:gd name="T47" fmla="*/ 324 h 899"/>
                <a:gd name="T48" fmla="*/ 736 w 1068"/>
                <a:gd name="T49" fmla="*/ 324 h 899"/>
                <a:gd name="T50" fmla="*/ 676 w 1068"/>
                <a:gd name="T51" fmla="*/ 458 h 899"/>
                <a:gd name="T52" fmla="*/ 847 w 1068"/>
                <a:gd name="T53" fmla="*/ 686 h 899"/>
                <a:gd name="T54" fmla="*/ 847 w 1068"/>
                <a:gd name="T55" fmla="*/ 736 h 899"/>
                <a:gd name="T56" fmla="*/ 1057 w 1068"/>
                <a:gd name="T57" fmla="*/ 692 h 899"/>
                <a:gd name="T58" fmla="*/ 1067 w 1068"/>
                <a:gd name="T59" fmla="*/ 687 h 899"/>
                <a:gd name="T60" fmla="*/ 1068 w 1068"/>
                <a:gd name="T61" fmla="*/ 687 h 899"/>
                <a:gd name="T62" fmla="*/ 1068 w 1068"/>
                <a:gd name="T63" fmla="*/ 524 h 899"/>
                <a:gd name="T64" fmla="*/ 868 w 1068"/>
                <a:gd name="T65" fmla="*/ 324 h 899"/>
                <a:gd name="T66" fmla="*/ 267 w 1068"/>
                <a:gd name="T67" fmla="*/ 313 h 899"/>
                <a:gd name="T68" fmla="*/ 350 w 1068"/>
                <a:gd name="T69" fmla="*/ 289 h 899"/>
                <a:gd name="T70" fmla="*/ 423 w 1068"/>
                <a:gd name="T71" fmla="*/ 165 h 899"/>
                <a:gd name="T72" fmla="*/ 424 w 1068"/>
                <a:gd name="T73" fmla="*/ 156 h 899"/>
                <a:gd name="T74" fmla="*/ 267 w 1068"/>
                <a:gd name="T75" fmla="*/ 0 h 899"/>
                <a:gd name="T76" fmla="*/ 110 w 1068"/>
                <a:gd name="T77" fmla="*/ 156 h 899"/>
                <a:gd name="T78" fmla="*/ 267 w 1068"/>
                <a:gd name="T79" fmla="*/ 313 h 899"/>
                <a:gd name="T80" fmla="*/ 408 w 1068"/>
                <a:gd name="T81" fmla="*/ 458 h 899"/>
                <a:gd name="T82" fmla="*/ 348 w 1068"/>
                <a:gd name="T83" fmla="*/ 324 h 899"/>
                <a:gd name="T84" fmla="*/ 334 w 1068"/>
                <a:gd name="T85" fmla="*/ 324 h 899"/>
                <a:gd name="T86" fmla="*/ 201 w 1068"/>
                <a:gd name="T87" fmla="*/ 324 h 899"/>
                <a:gd name="T88" fmla="*/ 0 w 1068"/>
                <a:gd name="T89" fmla="*/ 524 h 899"/>
                <a:gd name="T90" fmla="*/ 0 w 1068"/>
                <a:gd name="T91" fmla="*/ 687 h 899"/>
                <a:gd name="T92" fmla="*/ 0 w 1068"/>
                <a:gd name="T93" fmla="*/ 689 h 899"/>
                <a:gd name="T94" fmla="*/ 12 w 1068"/>
                <a:gd name="T95" fmla="*/ 693 h 899"/>
                <a:gd name="T96" fmla="*/ 238 w 1068"/>
                <a:gd name="T97" fmla="*/ 735 h 899"/>
                <a:gd name="T98" fmla="*/ 238 w 1068"/>
                <a:gd name="T99" fmla="*/ 686 h 899"/>
                <a:gd name="T100" fmla="*/ 408 w 1068"/>
                <a:gd name="T101" fmla="*/ 458 h 8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068" h="899">
                  <a:moveTo>
                    <a:pt x="645" y="154"/>
                  </a:moveTo>
                  <a:cubicBezTo>
                    <a:pt x="694" y="185"/>
                    <a:pt x="729" y="237"/>
                    <a:pt x="735" y="298"/>
                  </a:cubicBezTo>
                  <a:cubicBezTo>
                    <a:pt x="755" y="308"/>
                    <a:pt x="778" y="313"/>
                    <a:pt x="801" y="313"/>
                  </a:cubicBezTo>
                  <a:cubicBezTo>
                    <a:pt x="888" y="313"/>
                    <a:pt x="958" y="243"/>
                    <a:pt x="958" y="156"/>
                  </a:cubicBezTo>
                  <a:cubicBezTo>
                    <a:pt x="958" y="70"/>
                    <a:pt x="888" y="0"/>
                    <a:pt x="801" y="0"/>
                  </a:cubicBezTo>
                  <a:cubicBezTo>
                    <a:pt x="716" y="0"/>
                    <a:pt x="646" y="69"/>
                    <a:pt x="645" y="154"/>
                  </a:cubicBezTo>
                  <a:close/>
                  <a:moveTo>
                    <a:pt x="542" y="475"/>
                  </a:moveTo>
                  <a:cubicBezTo>
                    <a:pt x="629" y="475"/>
                    <a:pt x="699" y="405"/>
                    <a:pt x="699" y="318"/>
                  </a:cubicBezTo>
                  <a:cubicBezTo>
                    <a:pt x="699" y="232"/>
                    <a:pt x="629" y="161"/>
                    <a:pt x="542" y="161"/>
                  </a:cubicBezTo>
                  <a:cubicBezTo>
                    <a:pt x="456" y="161"/>
                    <a:pt x="385" y="232"/>
                    <a:pt x="385" y="318"/>
                  </a:cubicBezTo>
                  <a:cubicBezTo>
                    <a:pt x="385" y="405"/>
                    <a:pt x="456" y="475"/>
                    <a:pt x="542" y="475"/>
                  </a:cubicBezTo>
                  <a:close/>
                  <a:moveTo>
                    <a:pt x="609" y="485"/>
                  </a:moveTo>
                  <a:lnTo>
                    <a:pt x="476" y="485"/>
                  </a:lnTo>
                  <a:cubicBezTo>
                    <a:pt x="365" y="485"/>
                    <a:pt x="275" y="575"/>
                    <a:pt x="275" y="686"/>
                  </a:cubicBezTo>
                  <a:lnTo>
                    <a:pt x="275" y="849"/>
                  </a:lnTo>
                  <a:lnTo>
                    <a:pt x="275" y="851"/>
                  </a:lnTo>
                  <a:lnTo>
                    <a:pt x="287" y="855"/>
                  </a:lnTo>
                  <a:cubicBezTo>
                    <a:pt x="392" y="888"/>
                    <a:pt x="484" y="899"/>
                    <a:pt x="559" y="899"/>
                  </a:cubicBezTo>
                  <a:cubicBezTo>
                    <a:pt x="707" y="899"/>
                    <a:pt x="792" y="857"/>
                    <a:pt x="798" y="854"/>
                  </a:cubicBezTo>
                  <a:lnTo>
                    <a:pt x="808" y="849"/>
                  </a:lnTo>
                  <a:lnTo>
                    <a:pt x="809" y="849"/>
                  </a:lnTo>
                  <a:lnTo>
                    <a:pt x="809" y="686"/>
                  </a:lnTo>
                  <a:cubicBezTo>
                    <a:pt x="809" y="575"/>
                    <a:pt x="719" y="485"/>
                    <a:pt x="609" y="485"/>
                  </a:cubicBezTo>
                  <a:close/>
                  <a:moveTo>
                    <a:pt x="868" y="324"/>
                  </a:moveTo>
                  <a:lnTo>
                    <a:pt x="736" y="324"/>
                  </a:lnTo>
                  <a:cubicBezTo>
                    <a:pt x="734" y="376"/>
                    <a:pt x="712" y="424"/>
                    <a:pt x="676" y="458"/>
                  </a:cubicBezTo>
                  <a:cubicBezTo>
                    <a:pt x="775" y="487"/>
                    <a:pt x="847" y="579"/>
                    <a:pt x="847" y="686"/>
                  </a:cubicBezTo>
                  <a:lnTo>
                    <a:pt x="847" y="736"/>
                  </a:lnTo>
                  <a:cubicBezTo>
                    <a:pt x="977" y="732"/>
                    <a:pt x="1052" y="695"/>
                    <a:pt x="1057" y="692"/>
                  </a:cubicBezTo>
                  <a:lnTo>
                    <a:pt x="1067" y="687"/>
                  </a:lnTo>
                  <a:lnTo>
                    <a:pt x="1068" y="687"/>
                  </a:lnTo>
                  <a:lnTo>
                    <a:pt x="1068" y="524"/>
                  </a:lnTo>
                  <a:cubicBezTo>
                    <a:pt x="1068" y="414"/>
                    <a:pt x="978" y="324"/>
                    <a:pt x="868" y="324"/>
                  </a:cubicBezTo>
                  <a:close/>
                  <a:moveTo>
                    <a:pt x="267" y="313"/>
                  </a:moveTo>
                  <a:cubicBezTo>
                    <a:pt x="298" y="313"/>
                    <a:pt x="326" y="304"/>
                    <a:pt x="350" y="289"/>
                  </a:cubicBezTo>
                  <a:cubicBezTo>
                    <a:pt x="358" y="239"/>
                    <a:pt x="385" y="195"/>
                    <a:pt x="423" y="165"/>
                  </a:cubicBezTo>
                  <a:cubicBezTo>
                    <a:pt x="424" y="162"/>
                    <a:pt x="424" y="159"/>
                    <a:pt x="424" y="156"/>
                  </a:cubicBezTo>
                  <a:cubicBezTo>
                    <a:pt x="424" y="70"/>
                    <a:pt x="354" y="0"/>
                    <a:pt x="267" y="0"/>
                  </a:cubicBezTo>
                  <a:cubicBezTo>
                    <a:pt x="181" y="0"/>
                    <a:pt x="110" y="70"/>
                    <a:pt x="110" y="156"/>
                  </a:cubicBezTo>
                  <a:cubicBezTo>
                    <a:pt x="110" y="243"/>
                    <a:pt x="181" y="313"/>
                    <a:pt x="267" y="313"/>
                  </a:cubicBezTo>
                  <a:close/>
                  <a:moveTo>
                    <a:pt x="408" y="458"/>
                  </a:moveTo>
                  <a:cubicBezTo>
                    <a:pt x="372" y="424"/>
                    <a:pt x="350" y="377"/>
                    <a:pt x="348" y="324"/>
                  </a:cubicBezTo>
                  <a:cubicBezTo>
                    <a:pt x="343" y="324"/>
                    <a:pt x="339" y="324"/>
                    <a:pt x="334" y="324"/>
                  </a:cubicBezTo>
                  <a:lnTo>
                    <a:pt x="201" y="324"/>
                  </a:lnTo>
                  <a:cubicBezTo>
                    <a:pt x="90" y="324"/>
                    <a:pt x="0" y="414"/>
                    <a:pt x="0" y="524"/>
                  </a:cubicBezTo>
                  <a:lnTo>
                    <a:pt x="0" y="687"/>
                  </a:lnTo>
                  <a:lnTo>
                    <a:pt x="0" y="689"/>
                  </a:lnTo>
                  <a:lnTo>
                    <a:pt x="12" y="693"/>
                  </a:lnTo>
                  <a:cubicBezTo>
                    <a:pt x="96" y="719"/>
                    <a:pt x="172" y="732"/>
                    <a:pt x="238" y="735"/>
                  </a:cubicBezTo>
                  <a:lnTo>
                    <a:pt x="238" y="686"/>
                  </a:lnTo>
                  <a:cubicBezTo>
                    <a:pt x="238" y="579"/>
                    <a:pt x="309" y="487"/>
                    <a:pt x="408" y="458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DB3A7500-A83F-4640-AC11-5AE0F441BD91}"/>
              </a:ext>
            </a:extLst>
          </p:cNvPr>
          <p:cNvGrpSpPr/>
          <p:nvPr/>
        </p:nvGrpSpPr>
        <p:grpSpPr>
          <a:xfrm>
            <a:off x="6029325" y="3295650"/>
            <a:ext cx="2317115" cy="2477770"/>
            <a:chOff x="6029325" y="3295650"/>
            <a:chExt cx="2317115" cy="2477770"/>
          </a:xfrm>
        </p:grpSpPr>
        <p:sp>
          <p:nvSpPr>
            <p:cNvPr id="114" name="Freeform 62"/>
            <p:cNvSpPr>
              <a:spLocks noEditPoints="1"/>
            </p:cNvSpPr>
            <p:nvPr/>
          </p:nvSpPr>
          <p:spPr bwMode="auto">
            <a:xfrm>
              <a:off x="6938962" y="3443538"/>
              <a:ext cx="497205" cy="443230"/>
            </a:xfrm>
            <a:custGeom>
              <a:avLst/>
              <a:gdLst>
                <a:gd name="T0" fmla="*/ 384 w 387"/>
                <a:gd name="T1" fmla="*/ 320 h 345"/>
                <a:gd name="T2" fmla="*/ 347 w 387"/>
                <a:gd name="T3" fmla="*/ 241 h 345"/>
                <a:gd name="T4" fmla="*/ 326 w 387"/>
                <a:gd name="T5" fmla="*/ 226 h 345"/>
                <a:gd name="T6" fmla="*/ 284 w 387"/>
                <a:gd name="T7" fmla="*/ 226 h 345"/>
                <a:gd name="T8" fmla="*/ 284 w 387"/>
                <a:gd name="T9" fmla="*/ 214 h 345"/>
                <a:gd name="T10" fmla="*/ 319 w 387"/>
                <a:gd name="T11" fmla="*/ 214 h 345"/>
                <a:gd name="T12" fmla="*/ 345 w 387"/>
                <a:gd name="T13" fmla="*/ 187 h 345"/>
                <a:gd name="T14" fmla="*/ 345 w 387"/>
                <a:gd name="T15" fmla="*/ 27 h 345"/>
                <a:gd name="T16" fmla="*/ 319 w 387"/>
                <a:gd name="T17" fmla="*/ 0 h 345"/>
                <a:gd name="T18" fmla="*/ 68 w 387"/>
                <a:gd name="T19" fmla="*/ 0 h 345"/>
                <a:gd name="T20" fmla="*/ 42 w 387"/>
                <a:gd name="T21" fmla="*/ 27 h 345"/>
                <a:gd name="T22" fmla="*/ 42 w 387"/>
                <a:gd name="T23" fmla="*/ 187 h 345"/>
                <a:gd name="T24" fmla="*/ 68 w 387"/>
                <a:gd name="T25" fmla="*/ 214 h 345"/>
                <a:gd name="T26" fmla="*/ 102 w 387"/>
                <a:gd name="T27" fmla="*/ 214 h 345"/>
                <a:gd name="T28" fmla="*/ 102 w 387"/>
                <a:gd name="T29" fmla="*/ 226 h 345"/>
                <a:gd name="T30" fmla="*/ 60 w 387"/>
                <a:gd name="T31" fmla="*/ 226 h 345"/>
                <a:gd name="T32" fmla="*/ 39 w 387"/>
                <a:gd name="T33" fmla="*/ 241 h 345"/>
                <a:gd name="T34" fmla="*/ 3 w 387"/>
                <a:gd name="T35" fmla="*/ 320 h 345"/>
                <a:gd name="T36" fmla="*/ 3 w 387"/>
                <a:gd name="T37" fmla="*/ 338 h 345"/>
                <a:gd name="T38" fmla="*/ 16 w 387"/>
                <a:gd name="T39" fmla="*/ 345 h 345"/>
                <a:gd name="T40" fmla="*/ 116 w 387"/>
                <a:gd name="T41" fmla="*/ 345 h 345"/>
                <a:gd name="T42" fmla="*/ 116 w 387"/>
                <a:gd name="T43" fmla="*/ 345 h 345"/>
                <a:gd name="T44" fmla="*/ 193 w 387"/>
                <a:gd name="T45" fmla="*/ 345 h 345"/>
                <a:gd name="T46" fmla="*/ 270 w 387"/>
                <a:gd name="T47" fmla="*/ 345 h 345"/>
                <a:gd name="T48" fmla="*/ 271 w 387"/>
                <a:gd name="T49" fmla="*/ 345 h 345"/>
                <a:gd name="T50" fmla="*/ 370 w 387"/>
                <a:gd name="T51" fmla="*/ 345 h 345"/>
                <a:gd name="T52" fmla="*/ 384 w 387"/>
                <a:gd name="T53" fmla="*/ 338 h 345"/>
                <a:gd name="T54" fmla="*/ 384 w 387"/>
                <a:gd name="T55" fmla="*/ 320 h 345"/>
                <a:gd name="T56" fmla="*/ 64 w 387"/>
                <a:gd name="T57" fmla="*/ 187 h 345"/>
                <a:gd name="T58" fmla="*/ 64 w 387"/>
                <a:gd name="T59" fmla="*/ 27 h 345"/>
                <a:gd name="T60" fmla="*/ 68 w 387"/>
                <a:gd name="T61" fmla="*/ 23 h 345"/>
                <a:gd name="T62" fmla="*/ 319 w 387"/>
                <a:gd name="T63" fmla="*/ 23 h 345"/>
                <a:gd name="T64" fmla="*/ 323 w 387"/>
                <a:gd name="T65" fmla="*/ 27 h 345"/>
                <a:gd name="T66" fmla="*/ 323 w 387"/>
                <a:gd name="T67" fmla="*/ 187 h 345"/>
                <a:gd name="T68" fmla="*/ 319 w 387"/>
                <a:gd name="T69" fmla="*/ 191 h 345"/>
                <a:gd name="T70" fmla="*/ 68 w 387"/>
                <a:gd name="T71" fmla="*/ 191 h 345"/>
                <a:gd name="T72" fmla="*/ 64 w 387"/>
                <a:gd name="T73" fmla="*/ 187 h 345"/>
                <a:gd name="T74" fmla="*/ 256 w 387"/>
                <a:gd name="T75" fmla="*/ 316 h 345"/>
                <a:gd name="T76" fmla="*/ 252 w 387"/>
                <a:gd name="T77" fmla="*/ 318 h 345"/>
                <a:gd name="T78" fmla="*/ 222 w 387"/>
                <a:gd name="T79" fmla="*/ 319 h 345"/>
                <a:gd name="T80" fmla="*/ 210 w 387"/>
                <a:gd name="T81" fmla="*/ 319 h 345"/>
                <a:gd name="T82" fmla="*/ 176 w 387"/>
                <a:gd name="T83" fmla="*/ 319 h 345"/>
                <a:gd name="T84" fmla="*/ 164 w 387"/>
                <a:gd name="T85" fmla="*/ 319 h 345"/>
                <a:gd name="T86" fmla="*/ 135 w 387"/>
                <a:gd name="T87" fmla="*/ 318 h 345"/>
                <a:gd name="T88" fmla="*/ 130 w 387"/>
                <a:gd name="T89" fmla="*/ 316 h 345"/>
                <a:gd name="T90" fmla="*/ 129 w 387"/>
                <a:gd name="T91" fmla="*/ 311 h 345"/>
                <a:gd name="T92" fmla="*/ 134 w 387"/>
                <a:gd name="T93" fmla="*/ 288 h 345"/>
                <a:gd name="T94" fmla="*/ 140 w 387"/>
                <a:gd name="T95" fmla="*/ 283 h 345"/>
                <a:gd name="T96" fmla="*/ 168 w 387"/>
                <a:gd name="T97" fmla="*/ 283 h 345"/>
                <a:gd name="T98" fmla="*/ 218 w 387"/>
                <a:gd name="T99" fmla="*/ 283 h 345"/>
                <a:gd name="T100" fmla="*/ 247 w 387"/>
                <a:gd name="T101" fmla="*/ 283 h 345"/>
                <a:gd name="T102" fmla="*/ 252 w 387"/>
                <a:gd name="T103" fmla="*/ 288 h 345"/>
                <a:gd name="T104" fmla="*/ 257 w 387"/>
                <a:gd name="T105" fmla="*/ 311 h 345"/>
                <a:gd name="T106" fmla="*/ 256 w 387"/>
                <a:gd name="T107" fmla="*/ 316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87" h="345">
                  <a:moveTo>
                    <a:pt x="384" y="320"/>
                  </a:moveTo>
                  <a:cubicBezTo>
                    <a:pt x="347" y="241"/>
                    <a:pt x="347" y="241"/>
                    <a:pt x="347" y="241"/>
                  </a:cubicBezTo>
                  <a:cubicBezTo>
                    <a:pt x="343" y="232"/>
                    <a:pt x="334" y="226"/>
                    <a:pt x="326" y="226"/>
                  </a:cubicBezTo>
                  <a:cubicBezTo>
                    <a:pt x="284" y="226"/>
                    <a:pt x="284" y="226"/>
                    <a:pt x="284" y="226"/>
                  </a:cubicBezTo>
                  <a:cubicBezTo>
                    <a:pt x="284" y="214"/>
                    <a:pt x="284" y="214"/>
                    <a:pt x="284" y="214"/>
                  </a:cubicBezTo>
                  <a:cubicBezTo>
                    <a:pt x="319" y="214"/>
                    <a:pt x="319" y="214"/>
                    <a:pt x="319" y="214"/>
                  </a:cubicBezTo>
                  <a:cubicBezTo>
                    <a:pt x="333" y="214"/>
                    <a:pt x="345" y="202"/>
                    <a:pt x="345" y="187"/>
                  </a:cubicBezTo>
                  <a:cubicBezTo>
                    <a:pt x="345" y="27"/>
                    <a:pt x="345" y="27"/>
                    <a:pt x="345" y="27"/>
                  </a:cubicBezTo>
                  <a:cubicBezTo>
                    <a:pt x="345" y="12"/>
                    <a:pt x="333" y="0"/>
                    <a:pt x="319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53" y="0"/>
                    <a:pt x="42" y="12"/>
                    <a:pt x="42" y="27"/>
                  </a:cubicBezTo>
                  <a:cubicBezTo>
                    <a:pt x="42" y="187"/>
                    <a:pt x="42" y="187"/>
                    <a:pt x="42" y="187"/>
                  </a:cubicBezTo>
                  <a:cubicBezTo>
                    <a:pt x="42" y="202"/>
                    <a:pt x="53" y="214"/>
                    <a:pt x="68" y="214"/>
                  </a:cubicBezTo>
                  <a:cubicBezTo>
                    <a:pt x="102" y="214"/>
                    <a:pt x="102" y="214"/>
                    <a:pt x="102" y="214"/>
                  </a:cubicBezTo>
                  <a:cubicBezTo>
                    <a:pt x="102" y="226"/>
                    <a:pt x="102" y="226"/>
                    <a:pt x="102" y="226"/>
                  </a:cubicBezTo>
                  <a:cubicBezTo>
                    <a:pt x="60" y="226"/>
                    <a:pt x="60" y="226"/>
                    <a:pt x="60" y="226"/>
                  </a:cubicBezTo>
                  <a:cubicBezTo>
                    <a:pt x="52" y="226"/>
                    <a:pt x="43" y="232"/>
                    <a:pt x="39" y="241"/>
                  </a:cubicBezTo>
                  <a:cubicBezTo>
                    <a:pt x="3" y="320"/>
                    <a:pt x="3" y="320"/>
                    <a:pt x="3" y="320"/>
                  </a:cubicBezTo>
                  <a:cubicBezTo>
                    <a:pt x="0" y="326"/>
                    <a:pt x="0" y="333"/>
                    <a:pt x="3" y="338"/>
                  </a:cubicBezTo>
                  <a:cubicBezTo>
                    <a:pt x="6" y="342"/>
                    <a:pt x="10" y="345"/>
                    <a:pt x="16" y="345"/>
                  </a:cubicBezTo>
                  <a:cubicBezTo>
                    <a:pt x="116" y="345"/>
                    <a:pt x="116" y="345"/>
                    <a:pt x="116" y="345"/>
                  </a:cubicBezTo>
                  <a:cubicBezTo>
                    <a:pt x="116" y="345"/>
                    <a:pt x="116" y="345"/>
                    <a:pt x="116" y="345"/>
                  </a:cubicBezTo>
                  <a:cubicBezTo>
                    <a:pt x="193" y="345"/>
                    <a:pt x="193" y="345"/>
                    <a:pt x="193" y="345"/>
                  </a:cubicBezTo>
                  <a:cubicBezTo>
                    <a:pt x="270" y="345"/>
                    <a:pt x="270" y="345"/>
                    <a:pt x="270" y="345"/>
                  </a:cubicBezTo>
                  <a:cubicBezTo>
                    <a:pt x="270" y="345"/>
                    <a:pt x="271" y="345"/>
                    <a:pt x="271" y="345"/>
                  </a:cubicBezTo>
                  <a:cubicBezTo>
                    <a:pt x="370" y="345"/>
                    <a:pt x="370" y="345"/>
                    <a:pt x="370" y="345"/>
                  </a:cubicBezTo>
                  <a:cubicBezTo>
                    <a:pt x="376" y="345"/>
                    <a:pt x="381" y="342"/>
                    <a:pt x="384" y="338"/>
                  </a:cubicBezTo>
                  <a:cubicBezTo>
                    <a:pt x="387" y="333"/>
                    <a:pt x="387" y="326"/>
                    <a:pt x="384" y="320"/>
                  </a:cubicBezTo>
                  <a:close/>
                  <a:moveTo>
                    <a:pt x="64" y="187"/>
                  </a:moveTo>
                  <a:cubicBezTo>
                    <a:pt x="64" y="27"/>
                    <a:pt x="64" y="27"/>
                    <a:pt x="64" y="27"/>
                  </a:cubicBezTo>
                  <a:cubicBezTo>
                    <a:pt x="64" y="25"/>
                    <a:pt x="65" y="23"/>
                    <a:pt x="68" y="23"/>
                  </a:cubicBezTo>
                  <a:cubicBezTo>
                    <a:pt x="319" y="23"/>
                    <a:pt x="319" y="23"/>
                    <a:pt x="319" y="23"/>
                  </a:cubicBezTo>
                  <a:cubicBezTo>
                    <a:pt x="321" y="23"/>
                    <a:pt x="323" y="25"/>
                    <a:pt x="323" y="27"/>
                  </a:cubicBezTo>
                  <a:cubicBezTo>
                    <a:pt x="323" y="187"/>
                    <a:pt x="323" y="187"/>
                    <a:pt x="323" y="187"/>
                  </a:cubicBezTo>
                  <a:cubicBezTo>
                    <a:pt x="323" y="189"/>
                    <a:pt x="321" y="191"/>
                    <a:pt x="319" y="191"/>
                  </a:cubicBezTo>
                  <a:cubicBezTo>
                    <a:pt x="68" y="191"/>
                    <a:pt x="68" y="191"/>
                    <a:pt x="68" y="191"/>
                  </a:cubicBezTo>
                  <a:cubicBezTo>
                    <a:pt x="65" y="191"/>
                    <a:pt x="64" y="189"/>
                    <a:pt x="64" y="187"/>
                  </a:cubicBezTo>
                  <a:close/>
                  <a:moveTo>
                    <a:pt x="256" y="316"/>
                  </a:moveTo>
                  <a:cubicBezTo>
                    <a:pt x="255" y="318"/>
                    <a:pt x="254" y="318"/>
                    <a:pt x="252" y="318"/>
                  </a:cubicBezTo>
                  <a:cubicBezTo>
                    <a:pt x="222" y="319"/>
                    <a:pt x="222" y="319"/>
                    <a:pt x="222" y="319"/>
                  </a:cubicBezTo>
                  <a:cubicBezTo>
                    <a:pt x="210" y="319"/>
                    <a:pt x="210" y="319"/>
                    <a:pt x="210" y="319"/>
                  </a:cubicBezTo>
                  <a:cubicBezTo>
                    <a:pt x="176" y="319"/>
                    <a:pt x="176" y="319"/>
                    <a:pt x="176" y="319"/>
                  </a:cubicBezTo>
                  <a:cubicBezTo>
                    <a:pt x="164" y="319"/>
                    <a:pt x="164" y="319"/>
                    <a:pt x="164" y="319"/>
                  </a:cubicBezTo>
                  <a:cubicBezTo>
                    <a:pt x="135" y="318"/>
                    <a:pt x="135" y="318"/>
                    <a:pt x="135" y="318"/>
                  </a:cubicBezTo>
                  <a:cubicBezTo>
                    <a:pt x="133" y="318"/>
                    <a:pt x="131" y="318"/>
                    <a:pt x="130" y="316"/>
                  </a:cubicBezTo>
                  <a:cubicBezTo>
                    <a:pt x="129" y="315"/>
                    <a:pt x="129" y="313"/>
                    <a:pt x="129" y="311"/>
                  </a:cubicBezTo>
                  <a:cubicBezTo>
                    <a:pt x="134" y="288"/>
                    <a:pt x="134" y="288"/>
                    <a:pt x="134" y="288"/>
                  </a:cubicBezTo>
                  <a:cubicBezTo>
                    <a:pt x="135" y="285"/>
                    <a:pt x="137" y="283"/>
                    <a:pt x="140" y="283"/>
                  </a:cubicBezTo>
                  <a:cubicBezTo>
                    <a:pt x="168" y="283"/>
                    <a:pt x="168" y="283"/>
                    <a:pt x="168" y="283"/>
                  </a:cubicBezTo>
                  <a:cubicBezTo>
                    <a:pt x="218" y="283"/>
                    <a:pt x="218" y="283"/>
                    <a:pt x="218" y="283"/>
                  </a:cubicBezTo>
                  <a:cubicBezTo>
                    <a:pt x="247" y="283"/>
                    <a:pt x="247" y="283"/>
                    <a:pt x="247" y="283"/>
                  </a:cubicBezTo>
                  <a:cubicBezTo>
                    <a:pt x="249" y="283"/>
                    <a:pt x="251" y="285"/>
                    <a:pt x="252" y="288"/>
                  </a:cubicBezTo>
                  <a:cubicBezTo>
                    <a:pt x="257" y="311"/>
                    <a:pt x="257" y="311"/>
                    <a:pt x="257" y="311"/>
                  </a:cubicBezTo>
                  <a:cubicBezTo>
                    <a:pt x="258" y="313"/>
                    <a:pt x="257" y="315"/>
                    <a:pt x="256" y="316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cxnSp>
          <p:nvCxnSpPr>
            <p:cNvPr id="101" name="Straight Connector 141"/>
            <p:cNvCxnSpPr/>
            <p:nvPr/>
          </p:nvCxnSpPr>
          <p:spPr>
            <a:xfrm flipH="1">
              <a:off x="6069330" y="4254500"/>
              <a:ext cx="2236470" cy="0"/>
            </a:xfrm>
            <a:prstGeom prst="line">
              <a:avLst/>
            </a:prstGeom>
            <a:ln w="19050">
              <a:solidFill>
                <a:schemeClr val="tx2">
                  <a:lumMod val="60000"/>
                  <a:lumOff val="40000"/>
                </a:scheme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2" name="Down Arrow Callout 144"/>
            <p:cNvSpPr/>
            <p:nvPr/>
          </p:nvSpPr>
          <p:spPr>
            <a:xfrm flipV="1">
              <a:off x="6029325" y="4375150"/>
              <a:ext cx="2317115" cy="1398270"/>
            </a:xfrm>
            <a:prstGeom prst="downArrowCallout">
              <a:avLst>
                <a:gd name="adj1" fmla="val 25776"/>
                <a:gd name="adj2" fmla="val 9254"/>
                <a:gd name="adj3" fmla="val 9254"/>
                <a:gd name="adj4" fmla="val 90746"/>
              </a:avLst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pPr algn="ctr"/>
              <a:endParaRPr lang="en-US" dirty="0"/>
            </a:p>
          </p:txBody>
        </p:sp>
        <p:sp>
          <p:nvSpPr>
            <p:cNvPr id="103" name="Sev01"/>
            <p:cNvSpPr>
              <a:spLocks noChangeAspect="1"/>
            </p:cNvSpPr>
            <p:nvPr/>
          </p:nvSpPr>
          <p:spPr>
            <a:xfrm>
              <a:off x="7082790" y="4159250"/>
              <a:ext cx="210185" cy="210185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pPr algn="ctr"/>
              <a:endParaRPr lang="en-US" sz="3000" dirty="0">
                <a:solidFill>
                  <a:schemeClr val="bg1"/>
                </a:solidFill>
                <a:latin typeface="FontAwesome" pitchFamily="2" charset="0"/>
              </a:endParaRPr>
            </a:p>
          </p:txBody>
        </p:sp>
        <p:sp>
          <p:nvSpPr>
            <p:cNvPr id="108" name="Sev01"/>
            <p:cNvSpPr>
              <a:spLocks noChangeAspect="1"/>
            </p:cNvSpPr>
            <p:nvPr/>
          </p:nvSpPr>
          <p:spPr>
            <a:xfrm>
              <a:off x="6804025" y="3295650"/>
              <a:ext cx="767715" cy="767715"/>
            </a:xfrm>
            <a:prstGeom prst="ellipse">
              <a:avLst/>
            </a:prstGeom>
            <a:noFill/>
            <a:ln w="571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pPr algn="ctr"/>
              <a:endParaRPr lang="en-US" sz="3000" dirty="0">
                <a:solidFill>
                  <a:schemeClr val="bg1"/>
                </a:solidFill>
                <a:latin typeface="FontAwesome" pitchFamily="2" charset="0"/>
              </a:endParaRPr>
            </a:p>
          </p:txBody>
        </p:sp>
        <p:sp>
          <p:nvSpPr>
            <p:cNvPr id="133" name="文本框 132"/>
            <p:cNvSpPr txBox="1"/>
            <p:nvPr/>
          </p:nvSpPr>
          <p:spPr>
            <a:xfrm>
              <a:off x="6353175" y="4926330"/>
              <a:ext cx="1993265" cy="4616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l">
                <a:buClrTx/>
                <a:buSzTx/>
                <a:buFontTx/>
              </a:pPr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数据无反馈</a:t>
              </a:r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1AB06582-00E8-4803-AC48-6C7146E3FEB7}"/>
              </a:ext>
            </a:extLst>
          </p:cNvPr>
          <p:cNvGrpSpPr/>
          <p:nvPr/>
        </p:nvGrpSpPr>
        <p:grpSpPr>
          <a:xfrm>
            <a:off x="8363550" y="2658110"/>
            <a:ext cx="2495985" cy="2573655"/>
            <a:chOff x="8363550" y="2658110"/>
            <a:chExt cx="2495985" cy="2573655"/>
          </a:xfrm>
        </p:grpSpPr>
        <p:sp>
          <p:nvSpPr>
            <p:cNvPr id="189" name="grocery-shop-cart_17867"/>
            <p:cNvSpPr>
              <a:spLocks noChangeAspect="1"/>
            </p:cNvSpPr>
            <p:nvPr/>
          </p:nvSpPr>
          <p:spPr bwMode="auto">
            <a:xfrm>
              <a:off x="9302715" y="4687570"/>
              <a:ext cx="463550" cy="358140"/>
            </a:xfrm>
            <a:custGeom>
              <a:avLst/>
              <a:gdLst>
                <a:gd name="T0" fmla="*/ 4066 w 4783"/>
                <a:gd name="T1" fmla="*/ 0 h 3698"/>
                <a:gd name="T2" fmla="*/ 3436 w 4783"/>
                <a:gd name="T3" fmla="*/ 630 h 3698"/>
                <a:gd name="T4" fmla="*/ 0 w 4783"/>
                <a:gd name="T5" fmla="*/ 630 h 3698"/>
                <a:gd name="T6" fmla="*/ 584 w 4783"/>
                <a:gd name="T7" fmla="*/ 1490 h 3698"/>
                <a:gd name="T8" fmla="*/ 2600 w 4783"/>
                <a:gd name="T9" fmla="*/ 1490 h 3698"/>
                <a:gd name="T10" fmla="*/ 2600 w 4783"/>
                <a:gd name="T11" fmla="*/ 1651 h 3698"/>
                <a:gd name="T12" fmla="*/ 693 w 4783"/>
                <a:gd name="T13" fmla="*/ 1651 h 3698"/>
                <a:gd name="T14" fmla="*/ 1239 w 4783"/>
                <a:gd name="T15" fmla="*/ 2450 h 3698"/>
                <a:gd name="T16" fmla="*/ 2878 w 4783"/>
                <a:gd name="T17" fmla="*/ 2450 h 3698"/>
                <a:gd name="T18" fmla="*/ 2709 w 4783"/>
                <a:gd name="T19" fmla="*/ 2999 h 3698"/>
                <a:gd name="T20" fmla="*/ 1377 w 4783"/>
                <a:gd name="T21" fmla="*/ 2999 h 3698"/>
                <a:gd name="T22" fmla="*/ 1377 w 4783"/>
                <a:gd name="T23" fmla="*/ 3001 h 3698"/>
                <a:gd name="T24" fmla="*/ 1054 w 4783"/>
                <a:gd name="T25" fmla="*/ 3348 h 3698"/>
                <a:gd name="T26" fmla="*/ 1404 w 4783"/>
                <a:gd name="T27" fmla="*/ 3698 h 3698"/>
                <a:gd name="T28" fmla="*/ 1753 w 4783"/>
                <a:gd name="T29" fmla="*/ 3348 h 3698"/>
                <a:gd name="T30" fmla="*/ 1697 w 4783"/>
                <a:gd name="T31" fmla="*/ 3160 h 3698"/>
                <a:gd name="T32" fmla="*/ 2282 w 4783"/>
                <a:gd name="T33" fmla="*/ 3160 h 3698"/>
                <a:gd name="T34" fmla="*/ 2226 w 4783"/>
                <a:gd name="T35" fmla="*/ 3348 h 3698"/>
                <a:gd name="T36" fmla="*/ 2576 w 4783"/>
                <a:gd name="T37" fmla="*/ 3698 h 3698"/>
                <a:gd name="T38" fmla="*/ 2925 w 4783"/>
                <a:gd name="T39" fmla="*/ 3348 h 3698"/>
                <a:gd name="T40" fmla="*/ 2840 w 4783"/>
                <a:gd name="T41" fmla="*/ 3122 h 3698"/>
                <a:gd name="T42" fmla="*/ 3582 w 4783"/>
                <a:gd name="T43" fmla="*/ 713 h 3698"/>
                <a:gd name="T44" fmla="*/ 4133 w 4783"/>
                <a:gd name="T45" fmla="*/ 162 h 3698"/>
                <a:gd name="T46" fmla="*/ 4783 w 4783"/>
                <a:gd name="T47" fmla="*/ 162 h 3698"/>
                <a:gd name="T48" fmla="*/ 4783 w 4783"/>
                <a:gd name="T49" fmla="*/ 0 h 3698"/>
                <a:gd name="T50" fmla="*/ 4066 w 4783"/>
                <a:gd name="T51" fmla="*/ 0 h 3698"/>
                <a:gd name="T52" fmla="*/ 1404 w 4783"/>
                <a:gd name="T53" fmla="*/ 3537 h 3698"/>
                <a:gd name="T54" fmla="*/ 1215 w 4783"/>
                <a:gd name="T55" fmla="*/ 3348 h 3698"/>
                <a:gd name="T56" fmla="*/ 1404 w 4783"/>
                <a:gd name="T57" fmla="*/ 3160 h 3698"/>
                <a:gd name="T58" fmla="*/ 1592 w 4783"/>
                <a:gd name="T59" fmla="*/ 3348 h 3698"/>
                <a:gd name="T60" fmla="*/ 1404 w 4783"/>
                <a:gd name="T61" fmla="*/ 3537 h 3698"/>
                <a:gd name="T62" fmla="*/ 2575 w 4783"/>
                <a:gd name="T63" fmla="*/ 3537 h 3698"/>
                <a:gd name="T64" fmla="*/ 2387 w 4783"/>
                <a:gd name="T65" fmla="*/ 3348 h 3698"/>
                <a:gd name="T66" fmla="*/ 2575 w 4783"/>
                <a:gd name="T67" fmla="*/ 3160 h 3698"/>
                <a:gd name="T68" fmla="*/ 2764 w 4783"/>
                <a:gd name="T69" fmla="*/ 3348 h 3698"/>
                <a:gd name="T70" fmla="*/ 2575 w 4783"/>
                <a:gd name="T71" fmla="*/ 3537 h 36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4783" h="3698">
                  <a:moveTo>
                    <a:pt x="4066" y="0"/>
                  </a:moveTo>
                  <a:lnTo>
                    <a:pt x="3436" y="630"/>
                  </a:lnTo>
                  <a:lnTo>
                    <a:pt x="0" y="630"/>
                  </a:lnTo>
                  <a:lnTo>
                    <a:pt x="584" y="1490"/>
                  </a:lnTo>
                  <a:lnTo>
                    <a:pt x="2600" y="1490"/>
                  </a:lnTo>
                  <a:lnTo>
                    <a:pt x="2600" y="1651"/>
                  </a:lnTo>
                  <a:lnTo>
                    <a:pt x="693" y="1651"/>
                  </a:lnTo>
                  <a:lnTo>
                    <a:pt x="1239" y="2450"/>
                  </a:lnTo>
                  <a:lnTo>
                    <a:pt x="2878" y="2450"/>
                  </a:lnTo>
                  <a:lnTo>
                    <a:pt x="2709" y="2999"/>
                  </a:lnTo>
                  <a:lnTo>
                    <a:pt x="1377" y="2999"/>
                  </a:lnTo>
                  <a:lnTo>
                    <a:pt x="1377" y="3001"/>
                  </a:lnTo>
                  <a:cubicBezTo>
                    <a:pt x="1196" y="3015"/>
                    <a:pt x="1054" y="3165"/>
                    <a:pt x="1054" y="3348"/>
                  </a:cubicBezTo>
                  <a:cubicBezTo>
                    <a:pt x="1054" y="3541"/>
                    <a:pt x="1211" y="3698"/>
                    <a:pt x="1404" y="3698"/>
                  </a:cubicBezTo>
                  <a:cubicBezTo>
                    <a:pt x="1596" y="3698"/>
                    <a:pt x="1753" y="3541"/>
                    <a:pt x="1753" y="3348"/>
                  </a:cubicBezTo>
                  <a:cubicBezTo>
                    <a:pt x="1753" y="3279"/>
                    <a:pt x="1732" y="3214"/>
                    <a:pt x="1697" y="3160"/>
                  </a:cubicBezTo>
                  <a:lnTo>
                    <a:pt x="2282" y="3160"/>
                  </a:lnTo>
                  <a:cubicBezTo>
                    <a:pt x="2247" y="3214"/>
                    <a:pt x="2226" y="3279"/>
                    <a:pt x="2226" y="3348"/>
                  </a:cubicBezTo>
                  <a:cubicBezTo>
                    <a:pt x="2226" y="3541"/>
                    <a:pt x="2383" y="3698"/>
                    <a:pt x="2576" y="3698"/>
                  </a:cubicBezTo>
                  <a:cubicBezTo>
                    <a:pt x="2768" y="3698"/>
                    <a:pt x="2925" y="3541"/>
                    <a:pt x="2925" y="3348"/>
                  </a:cubicBezTo>
                  <a:cubicBezTo>
                    <a:pt x="2925" y="3262"/>
                    <a:pt x="2893" y="3183"/>
                    <a:pt x="2840" y="3122"/>
                  </a:cubicBezTo>
                  <a:lnTo>
                    <a:pt x="3582" y="713"/>
                  </a:lnTo>
                  <a:lnTo>
                    <a:pt x="4133" y="162"/>
                  </a:lnTo>
                  <a:lnTo>
                    <a:pt x="4783" y="162"/>
                  </a:lnTo>
                  <a:lnTo>
                    <a:pt x="4783" y="0"/>
                  </a:lnTo>
                  <a:lnTo>
                    <a:pt x="4066" y="0"/>
                  </a:lnTo>
                  <a:close/>
                  <a:moveTo>
                    <a:pt x="1404" y="3537"/>
                  </a:moveTo>
                  <a:cubicBezTo>
                    <a:pt x="1300" y="3537"/>
                    <a:pt x="1215" y="3452"/>
                    <a:pt x="1215" y="3348"/>
                  </a:cubicBezTo>
                  <a:cubicBezTo>
                    <a:pt x="1215" y="3245"/>
                    <a:pt x="1300" y="3160"/>
                    <a:pt x="1404" y="3160"/>
                  </a:cubicBezTo>
                  <a:cubicBezTo>
                    <a:pt x="1507" y="3160"/>
                    <a:pt x="1592" y="3245"/>
                    <a:pt x="1592" y="3348"/>
                  </a:cubicBezTo>
                  <a:cubicBezTo>
                    <a:pt x="1592" y="3452"/>
                    <a:pt x="1507" y="3537"/>
                    <a:pt x="1404" y="3537"/>
                  </a:cubicBezTo>
                  <a:close/>
                  <a:moveTo>
                    <a:pt x="2575" y="3537"/>
                  </a:moveTo>
                  <a:cubicBezTo>
                    <a:pt x="2472" y="3537"/>
                    <a:pt x="2387" y="3452"/>
                    <a:pt x="2387" y="3348"/>
                  </a:cubicBezTo>
                  <a:cubicBezTo>
                    <a:pt x="2387" y="3245"/>
                    <a:pt x="2472" y="3160"/>
                    <a:pt x="2575" y="3160"/>
                  </a:cubicBezTo>
                  <a:cubicBezTo>
                    <a:pt x="2679" y="3160"/>
                    <a:pt x="2764" y="3245"/>
                    <a:pt x="2764" y="3348"/>
                  </a:cubicBezTo>
                  <a:cubicBezTo>
                    <a:pt x="2764" y="3452"/>
                    <a:pt x="2679" y="3537"/>
                    <a:pt x="2575" y="3537"/>
                  </a:cubicBezTo>
                  <a:close/>
                </a:path>
              </a:pathLst>
            </a:custGeom>
            <a:solidFill>
              <a:srgbClr val="1419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4" name="Sev01"/>
            <p:cNvSpPr>
              <a:spLocks noChangeAspect="1"/>
            </p:cNvSpPr>
            <p:nvPr/>
          </p:nvSpPr>
          <p:spPr>
            <a:xfrm>
              <a:off x="9138885" y="4464050"/>
              <a:ext cx="767715" cy="767715"/>
            </a:xfrm>
            <a:prstGeom prst="ellipse">
              <a:avLst/>
            </a:prstGeom>
            <a:noFill/>
            <a:ln w="5715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pPr algn="ctr"/>
              <a:endParaRPr lang="en-US" sz="3000" dirty="0">
                <a:solidFill>
                  <a:schemeClr val="bg1"/>
                </a:solidFill>
                <a:latin typeface="FontAwesome" pitchFamily="2" charset="0"/>
              </a:endParaRPr>
            </a:p>
          </p:txBody>
        </p:sp>
        <p:cxnSp>
          <p:nvCxnSpPr>
            <p:cNvPr id="105" name="Straight Connector 149"/>
            <p:cNvCxnSpPr/>
            <p:nvPr/>
          </p:nvCxnSpPr>
          <p:spPr>
            <a:xfrm flipH="1">
              <a:off x="8416255" y="4255135"/>
              <a:ext cx="2236470" cy="0"/>
            </a:xfrm>
            <a:prstGeom prst="line">
              <a:avLst/>
            </a:prstGeom>
            <a:ln w="19050">
              <a:solidFill>
                <a:srgbClr val="14191F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Down Arrow Callout 152"/>
            <p:cNvSpPr/>
            <p:nvPr/>
          </p:nvSpPr>
          <p:spPr>
            <a:xfrm>
              <a:off x="8363550" y="2658110"/>
              <a:ext cx="2317115" cy="1501775"/>
            </a:xfrm>
            <a:prstGeom prst="downArrowCallout">
              <a:avLst>
                <a:gd name="adj1" fmla="val 25776"/>
                <a:gd name="adj2" fmla="val 9254"/>
                <a:gd name="adj3" fmla="val 9254"/>
                <a:gd name="adj4" fmla="val 90746"/>
              </a:avLst>
            </a:prstGeom>
            <a:solidFill>
              <a:srgbClr val="1419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pPr algn="ctr"/>
              <a:endParaRPr lang="en-US" sz="900" dirty="0"/>
            </a:p>
          </p:txBody>
        </p:sp>
        <p:sp>
          <p:nvSpPr>
            <p:cNvPr id="107" name="Sev01"/>
            <p:cNvSpPr>
              <a:spLocks noChangeAspect="1"/>
            </p:cNvSpPr>
            <p:nvPr/>
          </p:nvSpPr>
          <p:spPr>
            <a:xfrm>
              <a:off x="9417650" y="4159250"/>
              <a:ext cx="210185" cy="210185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pPr algn="ctr"/>
              <a:endParaRPr lang="en-US" sz="3000" dirty="0">
                <a:solidFill>
                  <a:schemeClr val="bg1"/>
                </a:solidFill>
                <a:latin typeface="FontAwesome" pitchFamily="2" charset="0"/>
              </a:endParaRPr>
            </a:p>
          </p:txBody>
        </p:sp>
        <p:sp>
          <p:nvSpPr>
            <p:cNvPr id="139" name="文本框 138"/>
            <p:cNvSpPr txBox="1"/>
            <p:nvPr/>
          </p:nvSpPr>
          <p:spPr>
            <a:xfrm>
              <a:off x="8791340" y="3094990"/>
              <a:ext cx="2068195" cy="4616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l">
                <a:buClrTx/>
                <a:buSzTx/>
                <a:buFontTx/>
              </a:pPr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货卖不出</a:t>
              </a:r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570CD018-BFB7-47FB-BE72-E312504613B9}"/>
              </a:ext>
            </a:extLst>
          </p:cNvPr>
          <p:cNvGrpSpPr/>
          <p:nvPr/>
        </p:nvGrpSpPr>
        <p:grpSpPr>
          <a:xfrm>
            <a:off x="3692525" y="2658110"/>
            <a:ext cx="2339975" cy="2573655"/>
            <a:chOff x="3692525" y="2658110"/>
            <a:chExt cx="2339975" cy="2573655"/>
          </a:xfrm>
        </p:grpSpPr>
        <p:cxnSp>
          <p:nvCxnSpPr>
            <p:cNvPr id="98" name="Straight Connector 101"/>
            <p:cNvCxnSpPr/>
            <p:nvPr/>
          </p:nvCxnSpPr>
          <p:spPr>
            <a:xfrm flipH="1">
              <a:off x="3742690" y="4255135"/>
              <a:ext cx="2236470" cy="0"/>
            </a:xfrm>
            <a:prstGeom prst="line">
              <a:avLst/>
            </a:prstGeom>
            <a:ln w="19050">
              <a:solidFill>
                <a:schemeClr val="tx2">
                  <a:lumMod val="40000"/>
                  <a:lumOff val="60000"/>
                </a:scheme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Down Arrow Callout 133"/>
            <p:cNvSpPr/>
            <p:nvPr/>
          </p:nvSpPr>
          <p:spPr>
            <a:xfrm>
              <a:off x="3715385" y="2658110"/>
              <a:ext cx="2317115" cy="1499870"/>
            </a:xfrm>
            <a:prstGeom prst="downArrowCallout">
              <a:avLst>
                <a:gd name="adj1" fmla="val 25776"/>
                <a:gd name="adj2" fmla="val 9254"/>
                <a:gd name="adj3" fmla="val 9254"/>
                <a:gd name="adj4" fmla="val 90746"/>
              </a:avLst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pPr algn="ctr"/>
              <a:endParaRPr lang="en-US" dirty="0"/>
            </a:p>
          </p:txBody>
        </p:sp>
        <p:sp>
          <p:nvSpPr>
            <p:cNvPr id="100" name="Sev01"/>
            <p:cNvSpPr>
              <a:spLocks noChangeAspect="1"/>
            </p:cNvSpPr>
            <p:nvPr/>
          </p:nvSpPr>
          <p:spPr>
            <a:xfrm>
              <a:off x="4768850" y="4159250"/>
              <a:ext cx="210185" cy="210185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pPr algn="ctr"/>
              <a:endParaRPr lang="en-US" sz="3000" dirty="0">
                <a:solidFill>
                  <a:schemeClr val="bg1"/>
                </a:solidFill>
                <a:latin typeface="FontAwesome" pitchFamily="2" charset="0"/>
              </a:endParaRPr>
            </a:p>
          </p:txBody>
        </p:sp>
        <p:sp>
          <p:nvSpPr>
            <p:cNvPr id="109" name="Sev01"/>
            <p:cNvSpPr>
              <a:spLocks noChangeAspect="1"/>
            </p:cNvSpPr>
            <p:nvPr/>
          </p:nvSpPr>
          <p:spPr>
            <a:xfrm>
              <a:off x="4482465" y="4464050"/>
              <a:ext cx="767715" cy="767715"/>
            </a:xfrm>
            <a:prstGeom prst="ellipse">
              <a:avLst/>
            </a:prstGeom>
            <a:noFill/>
            <a:ln w="57150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pPr algn="ctr"/>
              <a:endParaRPr lang="en-US" sz="3000" dirty="0">
                <a:solidFill>
                  <a:schemeClr val="bg1"/>
                </a:solidFill>
                <a:latin typeface="FontAwesome" pitchFamily="2" charset="0"/>
              </a:endParaRPr>
            </a:p>
          </p:txBody>
        </p:sp>
        <p:sp>
          <p:nvSpPr>
            <p:cNvPr id="136" name="文本框 135"/>
            <p:cNvSpPr txBox="1"/>
            <p:nvPr/>
          </p:nvSpPr>
          <p:spPr>
            <a:xfrm>
              <a:off x="3692525" y="3094990"/>
              <a:ext cx="2336800" cy="4616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店内营销成本高</a:t>
              </a:r>
            </a:p>
          </p:txBody>
        </p:sp>
        <p:sp>
          <p:nvSpPr>
            <p:cNvPr id="191" name="billboard-with-text_81921"/>
            <p:cNvSpPr>
              <a:spLocks noChangeAspect="1"/>
            </p:cNvSpPr>
            <p:nvPr/>
          </p:nvSpPr>
          <p:spPr bwMode="auto">
            <a:xfrm>
              <a:off x="4637405" y="4634230"/>
              <a:ext cx="447040" cy="411480"/>
            </a:xfrm>
            <a:custGeom>
              <a:avLst/>
              <a:gdLst>
                <a:gd name="connsiteX0" fmla="*/ 167437 w 608358"/>
                <a:gd name="connsiteY0" fmla="*/ 273935 h 559302"/>
                <a:gd name="connsiteX1" fmla="*/ 324573 w 608358"/>
                <a:gd name="connsiteY1" fmla="*/ 273935 h 559302"/>
                <a:gd name="connsiteX2" fmla="*/ 338304 w 608358"/>
                <a:gd name="connsiteY2" fmla="*/ 287747 h 559302"/>
                <a:gd name="connsiteX3" fmla="*/ 324573 w 608358"/>
                <a:gd name="connsiteY3" fmla="*/ 301456 h 559302"/>
                <a:gd name="connsiteX4" fmla="*/ 167437 w 608358"/>
                <a:gd name="connsiteY4" fmla="*/ 301456 h 559302"/>
                <a:gd name="connsiteX5" fmla="*/ 153705 w 608358"/>
                <a:gd name="connsiteY5" fmla="*/ 287747 h 559302"/>
                <a:gd name="connsiteX6" fmla="*/ 167437 w 608358"/>
                <a:gd name="connsiteY6" fmla="*/ 273935 h 559302"/>
                <a:gd name="connsiteX7" fmla="*/ 179998 w 608358"/>
                <a:gd name="connsiteY7" fmla="*/ 214872 h 559302"/>
                <a:gd name="connsiteX8" fmla="*/ 337031 w 608358"/>
                <a:gd name="connsiteY8" fmla="*/ 214872 h 559302"/>
                <a:gd name="connsiteX9" fmla="*/ 350865 w 608358"/>
                <a:gd name="connsiteY9" fmla="*/ 228684 h 559302"/>
                <a:gd name="connsiteX10" fmla="*/ 337031 w 608358"/>
                <a:gd name="connsiteY10" fmla="*/ 242393 h 559302"/>
                <a:gd name="connsiteX11" fmla="*/ 179998 w 608358"/>
                <a:gd name="connsiteY11" fmla="*/ 242393 h 559302"/>
                <a:gd name="connsiteX12" fmla="*/ 166266 w 608358"/>
                <a:gd name="connsiteY12" fmla="*/ 228684 h 559302"/>
                <a:gd name="connsiteX13" fmla="*/ 179998 w 608358"/>
                <a:gd name="connsiteY13" fmla="*/ 214872 h 559302"/>
                <a:gd name="connsiteX14" fmla="*/ 192591 w 608358"/>
                <a:gd name="connsiteY14" fmla="*/ 155738 h 559302"/>
                <a:gd name="connsiteX15" fmla="*/ 349624 w 608358"/>
                <a:gd name="connsiteY15" fmla="*/ 155738 h 559302"/>
                <a:gd name="connsiteX16" fmla="*/ 363355 w 608358"/>
                <a:gd name="connsiteY16" fmla="*/ 169550 h 559302"/>
                <a:gd name="connsiteX17" fmla="*/ 349624 w 608358"/>
                <a:gd name="connsiteY17" fmla="*/ 183259 h 559302"/>
                <a:gd name="connsiteX18" fmla="*/ 192591 w 608358"/>
                <a:gd name="connsiteY18" fmla="*/ 183259 h 559302"/>
                <a:gd name="connsiteX19" fmla="*/ 178756 w 608358"/>
                <a:gd name="connsiteY19" fmla="*/ 169550 h 559302"/>
                <a:gd name="connsiteX20" fmla="*/ 192591 w 608358"/>
                <a:gd name="connsiteY20" fmla="*/ 155738 h 559302"/>
                <a:gd name="connsiteX21" fmla="*/ 503580 w 608358"/>
                <a:gd name="connsiteY21" fmla="*/ 116780 h 559302"/>
                <a:gd name="connsiteX22" fmla="*/ 519890 w 608358"/>
                <a:gd name="connsiteY22" fmla="*/ 127399 h 559302"/>
                <a:gd name="connsiteX23" fmla="*/ 573879 w 608358"/>
                <a:gd name="connsiteY23" fmla="*/ 381551 h 559302"/>
                <a:gd name="connsiteX24" fmla="*/ 608049 w 608358"/>
                <a:gd name="connsiteY24" fmla="*/ 542702 h 559302"/>
                <a:gd name="connsiteX25" fmla="*/ 608358 w 608358"/>
                <a:gd name="connsiteY25" fmla="*/ 545589 h 559302"/>
                <a:gd name="connsiteX26" fmla="*/ 597519 w 608358"/>
                <a:gd name="connsiteY26" fmla="*/ 558993 h 559302"/>
                <a:gd name="connsiteX27" fmla="*/ 594629 w 608358"/>
                <a:gd name="connsiteY27" fmla="*/ 559302 h 559302"/>
                <a:gd name="connsiteX28" fmla="*/ 581209 w 608358"/>
                <a:gd name="connsiteY28" fmla="*/ 548373 h 559302"/>
                <a:gd name="connsiteX29" fmla="*/ 549207 w 608358"/>
                <a:gd name="connsiteY29" fmla="*/ 398150 h 559302"/>
                <a:gd name="connsiteX30" fmla="*/ 452481 w 608358"/>
                <a:gd name="connsiteY30" fmla="*/ 398150 h 559302"/>
                <a:gd name="connsiteX31" fmla="*/ 438648 w 608358"/>
                <a:gd name="connsiteY31" fmla="*/ 384438 h 559302"/>
                <a:gd name="connsiteX32" fmla="*/ 452481 w 608358"/>
                <a:gd name="connsiteY32" fmla="*/ 370622 h 559302"/>
                <a:gd name="connsiteX33" fmla="*/ 543427 w 608358"/>
                <a:gd name="connsiteY33" fmla="*/ 370622 h 559302"/>
                <a:gd name="connsiteX34" fmla="*/ 492947 w 608358"/>
                <a:gd name="connsiteY34" fmla="*/ 133070 h 559302"/>
                <a:gd name="connsiteX35" fmla="*/ 503580 w 608358"/>
                <a:gd name="connsiteY35" fmla="*/ 116780 h 559302"/>
                <a:gd name="connsiteX36" fmla="*/ 205119 w 608358"/>
                <a:gd name="connsiteY36" fmla="*/ 96675 h 559302"/>
                <a:gd name="connsiteX37" fmla="*/ 362152 w 608358"/>
                <a:gd name="connsiteY37" fmla="*/ 96675 h 559302"/>
                <a:gd name="connsiteX38" fmla="*/ 375986 w 608358"/>
                <a:gd name="connsiteY38" fmla="*/ 110487 h 559302"/>
                <a:gd name="connsiteX39" fmla="*/ 362152 w 608358"/>
                <a:gd name="connsiteY39" fmla="*/ 124196 h 559302"/>
                <a:gd name="connsiteX40" fmla="*/ 205119 w 608358"/>
                <a:gd name="connsiteY40" fmla="*/ 124196 h 559302"/>
                <a:gd name="connsiteX41" fmla="*/ 191387 w 608358"/>
                <a:gd name="connsiteY41" fmla="*/ 110487 h 559302"/>
                <a:gd name="connsiteX42" fmla="*/ 205119 w 608358"/>
                <a:gd name="connsiteY42" fmla="*/ 96675 h 559302"/>
                <a:gd name="connsiteX43" fmla="*/ 137814 w 608358"/>
                <a:gd name="connsiteY43" fmla="*/ 27527 h 559302"/>
                <a:gd name="connsiteX44" fmla="*/ 64923 w 608358"/>
                <a:gd name="connsiteY44" fmla="*/ 370634 h 559302"/>
                <a:gd name="connsiteX45" fmla="*/ 391796 w 608358"/>
                <a:gd name="connsiteY45" fmla="*/ 370634 h 559302"/>
                <a:gd name="connsiteX46" fmla="*/ 464686 w 608358"/>
                <a:gd name="connsiteY46" fmla="*/ 27527 h 559302"/>
                <a:gd name="connsiteX47" fmla="*/ 126664 w 608358"/>
                <a:gd name="connsiteY47" fmla="*/ 0 h 559302"/>
                <a:gd name="connsiteX48" fmla="*/ 126767 w 608358"/>
                <a:gd name="connsiteY48" fmla="*/ 0 h 559302"/>
                <a:gd name="connsiteX49" fmla="*/ 126870 w 608358"/>
                <a:gd name="connsiteY49" fmla="*/ 0 h 559302"/>
                <a:gd name="connsiteX50" fmla="*/ 481722 w 608358"/>
                <a:gd name="connsiteY50" fmla="*/ 0 h 559302"/>
                <a:gd name="connsiteX51" fmla="*/ 483270 w 608358"/>
                <a:gd name="connsiteY51" fmla="*/ 103 h 559302"/>
                <a:gd name="connsiteX52" fmla="*/ 483580 w 608358"/>
                <a:gd name="connsiteY52" fmla="*/ 206 h 559302"/>
                <a:gd name="connsiteX53" fmla="*/ 484613 w 608358"/>
                <a:gd name="connsiteY53" fmla="*/ 309 h 559302"/>
                <a:gd name="connsiteX54" fmla="*/ 484716 w 608358"/>
                <a:gd name="connsiteY54" fmla="*/ 412 h 559302"/>
                <a:gd name="connsiteX55" fmla="*/ 485232 w 608358"/>
                <a:gd name="connsiteY55" fmla="*/ 515 h 559302"/>
                <a:gd name="connsiteX56" fmla="*/ 486058 w 608358"/>
                <a:gd name="connsiteY56" fmla="*/ 722 h 559302"/>
                <a:gd name="connsiteX57" fmla="*/ 486574 w 608358"/>
                <a:gd name="connsiteY57" fmla="*/ 928 h 559302"/>
                <a:gd name="connsiteX58" fmla="*/ 487503 w 608358"/>
                <a:gd name="connsiteY58" fmla="*/ 1340 h 559302"/>
                <a:gd name="connsiteX59" fmla="*/ 487916 w 608358"/>
                <a:gd name="connsiteY59" fmla="*/ 1546 h 559302"/>
                <a:gd name="connsiteX60" fmla="*/ 488742 w 608358"/>
                <a:gd name="connsiteY60" fmla="*/ 1959 h 559302"/>
                <a:gd name="connsiteX61" fmla="*/ 489155 w 608358"/>
                <a:gd name="connsiteY61" fmla="*/ 2268 h 559302"/>
                <a:gd name="connsiteX62" fmla="*/ 489981 w 608358"/>
                <a:gd name="connsiteY62" fmla="*/ 2784 h 559302"/>
                <a:gd name="connsiteX63" fmla="*/ 490394 w 608358"/>
                <a:gd name="connsiteY63" fmla="*/ 3093 h 559302"/>
                <a:gd name="connsiteX64" fmla="*/ 491117 w 608358"/>
                <a:gd name="connsiteY64" fmla="*/ 3815 h 559302"/>
                <a:gd name="connsiteX65" fmla="*/ 491427 w 608358"/>
                <a:gd name="connsiteY65" fmla="*/ 4124 h 559302"/>
                <a:gd name="connsiteX66" fmla="*/ 492253 w 608358"/>
                <a:gd name="connsiteY66" fmla="*/ 4949 h 559302"/>
                <a:gd name="connsiteX67" fmla="*/ 492459 w 608358"/>
                <a:gd name="connsiteY67" fmla="*/ 5155 h 559302"/>
                <a:gd name="connsiteX68" fmla="*/ 493285 w 608358"/>
                <a:gd name="connsiteY68" fmla="*/ 6392 h 559302"/>
                <a:gd name="connsiteX69" fmla="*/ 493492 w 608358"/>
                <a:gd name="connsiteY69" fmla="*/ 6701 h 559302"/>
                <a:gd name="connsiteX70" fmla="*/ 494008 w 608358"/>
                <a:gd name="connsiteY70" fmla="*/ 7629 h 559302"/>
                <a:gd name="connsiteX71" fmla="*/ 494214 w 608358"/>
                <a:gd name="connsiteY71" fmla="*/ 8042 h 559302"/>
                <a:gd name="connsiteX72" fmla="*/ 494627 w 608358"/>
                <a:gd name="connsiteY72" fmla="*/ 8969 h 559302"/>
                <a:gd name="connsiteX73" fmla="*/ 494731 w 608358"/>
                <a:gd name="connsiteY73" fmla="*/ 9382 h 559302"/>
                <a:gd name="connsiteX74" fmla="*/ 495040 w 608358"/>
                <a:gd name="connsiteY74" fmla="*/ 10310 h 559302"/>
                <a:gd name="connsiteX75" fmla="*/ 495144 w 608358"/>
                <a:gd name="connsiteY75" fmla="*/ 10825 h 559302"/>
                <a:gd name="connsiteX76" fmla="*/ 495350 w 608358"/>
                <a:gd name="connsiteY76" fmla="*/ 11753 h 559302"/>
                <a:gd name="connsiteX77" fmla="*/ 495350 w 608358"/>
                <a:gd name="connsiteY77" fmla="*/ 12269 h 559302"/>
                <a:gd name="connsiteX78" fmla="*/ 495453 w 608358"/>
                <a:gd name="connsiteY78" fmla="*/ 13300 h 559302"/>
                <a:gd name="connsiteX79" fmla="*/ 495453 w 608358"/>
                <a:gd name="connsiteY79" fmla="*/ 13712 h 559302"/>
                <a:gd name="connsiteX80" fmla="*/ 495453 w 608358"/>
                <a:gd name="connsiteY80" fmla="*/ 14846 h 559302"/>
                <a:gd name="connsiteX81" fmla="*/ 495453 w 608358"/>
                <a:gd name="connsiteY81" fmla="*/ 15155 h 559302"/>
                <a:gd name="connsiteX82" fmla="*/ 495144 w 608358"/>
                <a:gd name="connsiteY82" fmla="*/ 16599 h 559302"/>
                <a:gd name="connsiteX83" fmla="*/ 382194 w 608358"/>
                <a:gd name="connsiteY83" fmla="*/ 548374 h 559302"/>
                <a:gd name="connsiteX84" fmla="*/ 368772 w 608358"/>
                <a:gd name="connsiteY84" fmla="*/ 559302 h 559302"/>
                <a:gd name="connsiteX85" fmla="*/ 365881 w 608358"/>
                <a:gd name="connsiteY85" fmla="*/ 558993 h 559302"/>
                <a:gd name="connsiteX86" fmla="*/ 355247 w 608358"/>
                <a:gd name="connsiteY86" fmla="*/ 542703 h 559302"/>
                <a:gd name="connsiteX87" fmla="*/ 386014 w 608358"/>
                <a:gd name="connsiteY87" fmla="*/ 398161 h 559302"/>
                <a:gd name="connsiteX88" fmla="*/ 222475 w 608358"/>
                <a:gd name="connsiteY88" fmla="*/ 398161 h 559302"/>
                <a:gd name="connsiteX89" fmla="*/ 253139 w 608358"/>
                <a:gd name="connsiteY89" fmla="*/ 542703 h 559302"/>
                <a:gd name="connsiteX90" fmla="*/ 242504 w 608358"/>
                <a:gd name="connsiteY90" fmla="*/ 558993 h 559302"/>
                <a:gd name="connsiteX91" fmla="*/ 239614 w 608358"/>
                <a:gd name="connsiteY91" fmla="*/ 559302 h 559302"/>
                <a:gd name="connsiteX92" fmla="*/ 226192 w 608358"/>
                <a:gd name="connsiteY92" fmla="*/ 548374 h 559302"/>
                <a:gd name="connsiteX93" fmla="*/ 194289 w 608358"/>
                <a:gd name="connsiteY93" fmla="*/ 398161 h 559302"/>
                <a:gd name="connsiteX94" fmla="*/ 59142 w 608358"/>
                <a:gd name="connsiteY94" fmla="*/ 398161 h 559302"/>
                <a:gd name="connsiteX95" fmla="*/ 27239 w 608358"/>
                <a:gd name="connsiteY95" fmla="*/ 548374 h 559302"/>
                <a:gd name="connsiteX96" fmla="*/ 13714 w 608358"/>
                <a:gd name="connsiteY96" fmla="*/ 559302 h 559302"/>
                <a:gd name="connsiteX97" fmla="*/ 10927 w 608358"/>
                <a:gd name="connsiteY97" fmla="*/ 558993 h 559302"/>
                <a:gd name="connsiteX98" fmla="*/ 292 w 608358"/>
                <a:gd name="connsiteY98" fmla="*/ 542703 h 559302"/>
                <a:gd name="connsiteX99" fmla="*/ 34466 w 608358"/>
                <a:gd name="connsiteY99" fmla="*/ 381666 h 559302"/>
                <a:gd name="connsiteX100" fmla="*/ 34466 w 608358"/>
                <a:gd name="connsiteY100" fmla="*/ 381563 h 559302"/>
                <a:gd name="connsiteX101" fmla="*/ 113242 w 608358"/>
                <a:gd name="connsiteY101" fmla="*/ 11031 h 559302"/>
                <a:gd name="connsiteX102" fmla="*/ 113242 w 608358"/>
                <a:gd name="connsiteY102" fmla="*/ 10928 h 559302"/>
                <a:gd name="connsiteX103" fmla="*/ 113242 w 608358"/>
                <a:gd name="connsiteY103" fmla="*/ 10825 h 559302"/>
                <a:gd name="connsiteX104" fmla="*/ 113552 w 608358"/>
                <a:gd name="connsiteY104" fmla="*/ 9588 h 559302"/>
                <a:gd name="connsiteX105" fmla="*/ 113758 w 608358"/>
                <a:gd name="connsiteY105" fmla="*/ 9279 h 559302"/>
                <a:gd name="connsiteX106" fmla="*/ 114068 w 608358"/>
                <a:gd name="connsiteY106" fmla="*/ 8351 h 559302"/>
                <a:gd name="connsiteX107" fmla="*/ 114378 w 608358"/>
                <a:gd name="connsiteY107" fmla="*/ 7732 h 559302"/>
                <a:gd name="connsiteX108" fmla="*/ 114687 w 608358"/>
                <a:gd name="connsiteY108" fmla="*/ 7217 h 559302"/>
                <a:gd name="connsiteX109" fmla="*/ 115100 w 608358"/>
                <a:gd name="connsiteY109" fmla="*/ 6495 h 559302"/>
                <a:gd name="connsiteX110" fmla="*/ 115307 w 608358"/>
                <a:gd name="connsiteY110" fmla="*/ 6083 h 559302"/>
                <a:gd name="connsiteX111" fmla="*/ 115823 w 608358"/>
                <a:gd name="connsiteY111" fmla="*/ 5361 h 559302"/>
                <a:gd name="connsiteX112" fmla="*/ 116133 w 608358"/>
                <a:gd name="connsiteY112" fmla="*/ 4949 h 559302"/>
                <a:gd name="connsiteX113" fmla="*/ 116752 w 608358"/>
                <a:gd name="connsiteY113" fmla="*/ 4330 h 559302"/>
                <a:gd name="connsiteX114" fmla="*/ 117062 w 608358"/>
                <a:gd name="connsiteY114" fmla="*/ 4021 h 559302"/>
                <a:gd name="connsiteX115" fmla="*/ 117578 w 608358"/>
                <a:gd name="connsiteY115" fmla="*/ 3505 h 559302"/>
                <a:gd name="connsiteX116" fmla="*/ 117991 w 608358"/>
                <a:gd name="connsiteY116" fmla="*/ 3093 h 559302"/>
                <a:gd name="connsiteX117" fmla="*/ 118611 w 608358"/>
                <a:gd name="connsiteY117" fmla="*/ 2681 h 559302"/>
                <a:gd name="connsiteX118" fmla="*/ 119127 w 608358"/>
                <a:gd name="connsiteY118" fmla="*/ 2371 h 559302"/>
                <a:gd name="connsiteX119" fmla="*/ 119643 w 608358"/>
                <a:gd name="connsiteY119" fmla="*/ 2062 h 559302"/>
                <a:gd name="connsiteX120" fmla="*/ 120262 w 608358"/>
                <a:gd name="connsiteY120" fmla="*/ 1650 h 559302"/>
                <a:gd name="connsiteX121" fmla="*/ 120779 w 608358"/>
                <a:gd name="connsiteY121" fmla="*/ 1443 h 559302"/>
                <a:gd name="connsiteX122" fmla="*/ 121501 w 608358"/>
                <a:gd name="connsiteY122" fmla="*/ 1031 h 559302"/>
                <a:gd name="connsiteX123" fmla="*/ 122018 w 608358"/>
                <a:gd name="connsiteY123" fmla="*/ 825 h 559302"/>
                <a:gd name="connsiteX124" fmla="*/ 122740 w 608358"/>
                <a:gd name="connsiteY124" fmla="*/ 619 h 559302"/>
                <a:gd name="connsiteX125" fmla="*/ 123463 w 608358"/>
                <a:gd name="connsiteY125" fmla="*/ 412 h 559302"/>
                <a:gd name="connsiteX126" fmla="*/ 123979 w 608358"/>
                <a:gd name="connsiteY126" fmla="*/ 309 h 559302"/>
                <a:gd name="connsiteX127" fmla="*/ 125012 w 608358"/>
                <a:gd name="connsiteY127" fmla="*/ 206 h 559302"/>
                <a:gd name="connsiteX128" fmla="*/ 125321 w 608358"/>
                <a:gd name="connsiteY128" fmla="*/ 103 h 559302"/>
                <a:gd name="connsiteX129" fmla="*/ 126560 w 608358"/>
                <a:gd name="connsiteY129" fmla="*/ 103 h 559302"/>
                <a:gd name="connsiteX130" fmla="*/ 126664 w 608358"/>
                <a:gd name="connsiteY130" fmla="*/ 0 h 559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</a:cxnLst>
              <a:rect l="l" t="t" r="r" b="b"/>
              <a:pathLst>
                <a:path w="608358" h="559302">
                  <a:moveTo>
                    <a:pt x="167437" y="273935"/>
                  </a:moveTo>
                  <a:lnTo>
                    <a:pt x="324573" y="273935"/>
                  </a:lnTo>
                  <a:cubicBezTo>
                    <a:pt x="332110" y="273935"/>
                    <a:pt x="338304" y="280119"/>
                    <a:pt x="338304" y="287747"/>
                  </a:cubicBezTo>
                  <a:cubicBezTo>
                    <a:pt x="338304" y="295272"/>
                    <a:pt x="332110" y="301456"/>
                    <a:pt x="324573" y="301456"/>
                  </a:cubicBezTo>
                  <a:lnTo>
                    <a:pt x="167437" y="301456"/>
                  </a:lnTo>
                  <a:cubicBezTo>
                    <a:pt x="159900" y="301456"/>
                    <a:pt x="153705" y="295272"/>
                    <a:pt x="153705" y="287747"/>
                  </a:cubicBezTo>
                  <a:cubicBezTo>
                    <a:pt x="153705" y="280119"/>
                    <a:pt x="159900" y="273935"/>
                    <a:pt x="167437" y="273935"/>
                  </a:cubicBezTo>
                  <a:close/>
                  <a:moveTo>
                    <a:pt x="179998" y="214872"/>
                  </a:moveTo>
                  <a:lnTo>
                    <a:pt x="337031" y="214872"/>
                  </a:lnTo>
                  <a:cubicBezTo>
                    <a:pt x="344671" y="214872"/>
                    <a:pt x="350865" y="221056"/>
                    <a:pt x="350865" y="228684"/>
                  </a:cubicBezTo>
                  <a:cubicBezTo>
                    <a:pt x="350865" y="236209"/>
                    <a:pt x="344671" y="242393"/>
                    <a:pt x="337031" y="242393"/>
                  </a:cubicBezTo>
                  <a:lnTo>
                    <a:pt x="179998" y="242393"/>
                  </a:lnTo>
                  <a:cubicBezTo>
                    <a:pt x="172358" y="242393"/>
                    <a:pt x="166266" y="236209"/>
                    <a:pt x="166266" y="228684"/>
                  </a:cubicBezTo>
                  <a:cubicBezTo>
                    <a:pt x="166266" y="221056"/>
                    <a:pt x="172358" y="214872"/>
                    <a:pt x="179998" y="214872"/>
                  </a:cubicBezTo>
                  <a:close/>
                  <a:moveTo>
                    <a:pt x="192591" y="155738"/>
                  </a:moveTo>
                  <a:lnTo>
                    <a:pt x="349624" y="155738"/>
                  </a:lnTo>
                  <a:cubicBezTo>
                    <a:pt x="357161" y="155738"/>
                    <a:pt x="363355" y="161922"/>
                    <a:pt x="363355" y="169550"/>
                  </a:cubicBezTo>
                  <a:cubicBezTo>
                    <a:pt x="363355" y="177075"/>
                    <a:pt x="357161" y="183259"/>
                    <a:pt x="349624" y="183259"/>
                  </a:cubicBezTo>
                  <a:lnTo>
                    <a:pt x="192591" y="183259"/>
                  </a:lnTo>
                  <a:cubicBezTo>
                    <a:pt x="184951" y="183259"/>
                    <a:pt x="178756" y="177075"/>
                    <a:pt x="178756" y="169550"/>
                  </a:cubicBezTo>
                  <a:cubicBezTo>
                    <a:pt x="178756" y="161922"/>
                    <a:pt x="184951" y="155738"/>
                    <a:pt x="192591" y="155738"/>
                  </a:cubicBezTo>
                  <a:close/>
                  <a:moveTo>
                    <a:pt x="503580" y="116780"/>
                  </a:moveTo>
                  <a:cubicBezTo>
                    <a:pt x="511012" y="115233"/>
                    <a:pt x="518342" y="119976"/>
                    <a:pt x="519890" y="127399"/>
                  </a:cubicBezTo>
                  <a:lnTo>
                    <a:pt x="573879" y="381551"/>
                  </a:lnTo>
                  <a:lnTo>
                    <a:pt x="608049" y="542702"/>
                  </a:lnTo>
                  <a:cubicBezTo>
                    <a:pt x="608255" y="543630"/>
                    <a:pt x="608358" y="544661"/>
                    <a:pt x="608358" y="545589"/>
                  </a:cubicBezTo>
                  <a:cubicBezTo>
                    <a:pt x="608358" y="551878"/>
                    <a:pt x="603919" y="557652"/>
                    <a:pt x="597519" y="558993"/>
                  </a:cubicBezTo>
                  <a:cubicBezTo>
                    <a:pt x="596487" y="559199"/>
                    <a:pt x="595558" y="559302"/>
                    <a:pt x="594629" y="559302"/>
                  </a:cubicBezTo>
                  <a:cubicBezTo>
                    <a:pt x="588228" y="559302"/>
                    <a:pt x="582551" y="554869"/>
                    <a:pt x="581209" y="548373"/>
                  </a:cubicBezTo>
                  <a:lnTo>
                    <a:pt x="549207" y="398150"/>
                  </a:lnTo>
                  <a:lnTo>
                    <a:pt x="452481" y="398150"/>
                  </a:lnTo>
                  <a:cubicBezTo>
                    <a:pt x="444842" y="398150"/>
                    <a:pt x="438648" y="391964"/>
                    <a:pt x="438648" y="384438"/>
                  </a:cubicBezTo>
                  <a:cubicBezTo>
                    <a:pt x="438648" y="376808"/>
                    <a:pt x="444842" y="370622"/>
                    <a:pt x="452481" y="370622"/>
                  </a:cubicBezTo>
                  <a:lnTo>
                    <a:pt x="543427" y="370622"/>
                  </a:lnTo>
                  <a:lnTo>
                    <a:pt x="492947" y="133070"/>
                  </a:lnTo>
                  <a:cubicBezTo>
                    <a:pt x="491399" y="125647"/>
                    <a:pt x="496147" y="118326"/>
                    <a:pt x="503580" y="116780"/>
                  </a:cubicBezTo>
                  <a:close/>
                  <a:moveTo>
                    <a:pt x="205119" y="96675"/>
                  </a:moveTo>
                  <a:lnTo>
                    <a:pt x="362152" y="96675"/>
                  </a:lnTo>
                  <a:cubicBezTo>
                    <a:pt x="369792" y="96675"/>
                    <a:pt x="375986" y="102859"/>
                    <a:pt x="375986" y="110487"/>
                  </a:cubicBezTo>
                  <a:cubicBezTo>
                    <a:pt x="375986" y="118012"/>
                    <a:pt x="369792" y="124196"/>
                    <a:pt x="362152" y="124196"/>
                  </a:cubicBezTo>
                  <a:lnTo>
                    <a:pt x="205119" y="124196"/>
                  </a:lnTo>
                  <a:cubicBezTo>
                    <a:pt x="197582" y="124196"/>
                    <a:pt x="191387" y="118012"/>
                    <a:pt x="191387" y="110487"/>
                  </a:cubicBezTo>
                  <a:cubicBezTo>
                    <a:pt x="191387" y="102859"/>
                    <a:pt x="197582" y="96675"/>
                    <a:pt x="205119" y="96675"/>
                  </a:cubicBezTo>
                  <a:close/>
                  <a:moveTo>
                    <a:pt x="137814" y="27527"/>
                  </a:moveTo>
                  <a:lnTo>
                    <a:pt x="64923" y="370634"/>
                  </a:lnTo>
                  <a:lnTo>
                    <a:pt x="391796" y="370634"/>
                  </a:lnTo>
                  <a:lnTo>
                    <a:pt x="464686" y="27527"/>
                  </a:lnTo>
                  <a:close/>
                  <a:moveTo>
                    <a:pt x="126664" y="0"/>
                  </a:moveTo>
                  <a:lnTo>
                    <a:pt x="126767" y="0"/>
                  </a:lnTo>
                  <a:lnTo>
                    <a:pt x="126870" y="0"/>
                  </a:lnTo>
                  <a:lnTo>
                    <a:pt x="481722" y="0"/>
                  </a:lnTo>
                  <a:cubicBezTo>
                    <a:pt x="482238" y="0"/>
                    <a:pt x="482754" y="103"/>
                    <a:pt x="483270" y="103"/>
                  </a:cubicBezTo>
                  <a:cubicBezTo>
                    <a:pt x="483374" y="103"/>
                    <a:pt x="483477" y="206"/>
                    <a:pt x="483580" y="206"/>
                  </a:cubicBezTo>
                  <a:cubicBezTo>
                    <a:pt x="483890" y="206"/>
                    <a:pt x="484200" y="309"/>
                    <a:pt x="484613" y="309"/>
                  </a:cubicBezTo>
                  <a:cubicBezTo>
                    <a:pt x="484613" y="309"/>
                    <a:pt x="484613" y="412"/>
                    <a:pt x="484716" y="412"/>
                  </a:cubicBezTo>
                  <a:cubicBezTo>
                    <a:pt x="484819" y="412"/>
                    <a:pt x="485026" y="515"/>
                    <a:pt x="485232" y="515"/>
                  </a:cubicBezTo>
                  <a:cubicBezTo>
                    <a:pt x="485542" y="619"/>
                    <a:pt x="485852" y="722"/>
                    <a:pt x="486058" y="722"/>
                  </a:cubicBezTo>
                  <a:cubicBezTo>
                    <a:pt x="486264" y="825"/>
                    <a:pt x="486471" y="928"/>
                    <a:pt x="486574" y="928"/>
                  </a:cubicBezTo>
                  <a:cubicBezTo>
                    <a:pt x="486884" y="1031"/>
                    <a:pt x="487194" y="1134"/>
                    <a:pt x="487503" y="1340"/>
                  </a:cubicBezTo>
                  <a:cubicBezTo>
                    <a:pt x="487607" y="1340"/>
                    <a:pt x="487813" y="1443"/>
                    <a:pt x="487916" y="1546"/>
                  </a:cubicBezTo>
                  <a:cubicBezTo>
                    <a:pt x="488226" y="1650"/>
                    <a:pt x="488536" y="1856"/>
                    <a:pt x="488742" y="1959"/>
                  </a:cubicBezTo>
                  <a:cubicBezTo>
                    <a:pt x="488949" y="2062"/>
                    <a:pt x="489052" y="2165"/>
                    <a:pt x="489155" y="2268"/>
                  </a:cubicBezTo>
                  <a:cubicBezTo>
                    <a:pt x="489465" y="2474"/>
                    <a:pt x="489775" y="2577"/>
                    <a:pt x="489981" y="2784"/>
                  </a:cubicBezTo>
                  <a:cubicBezTo>
                    <a:pt x="490085" y="2887"/>
                    <a:pt x="490291" y="2990"/>
                    <a:pt x="490394" y="3093"/>
                  </a:cubicBezTo>
                  <a:cubicBezTo>
                    <a:pt x="490601" y="3299"/>
                    <a:pt x="490910" y="3505"/>
                    <a:pt x="491117" y="3815"/>
                  </a:cubicBezTo>
                  <a:cubicBezTo>
                    <a:pt x="491220" y="3918"/>
                    <a:pt x="491323" y="4021"/>
                    <a:pt x="491427" y="4124"/>
                  </a:cubicBezTo>
                  <a:cubicBezTo>
                    <a:pt x="491736" y="4330"/>
                    <a:pt x="491943" y="4639"/>
                    <a:pt x="492253" y="4949"/>
                  </a:cubicBezTo>
                  <a:cubicBezTo>
                    <a:pt x="492253" y="4949"/>
                    <a:pt x="492356" y="5052"/>
                    <a:pt x="492459" y="5155"/>
                  </a:cubicBezTo>
                  <a:cubicBezTo>
                    <a:pt x="492769" y="5567"/>
                    <a:pt x="492975" y="5980"/>
                    <a:pt x="493285" y="6392"/>
                  </a:cubicBezTo>
                  <a:cubicBezTo>
                    <a:pt x="493388" y="6495"/>
                    <a:pt x="493388" y="6598"/>
                    <a:pt x="493492" y="6701"/>
                  </a:cubicBezTo>
                  <a:cubicBezTo>
                    <a:pt x="493698" y="7011"/>
                    <a:pt x="493801" y="7320"/>
                    <a:pt x="494008" y="7629"/>
                  </a:cubicBezTo>
                  <a:cubicBezTo>
                    <a:pt x="494111" y="7732"/>
                    <a:pt x="494111" y="7938"/>
                    <a:pt x="494214" y="8042"/>
                  </a:cubicBezTo>
                  <a:cubicBezTo>
                    <a:pt x="494318" y="8351"/>
                    <a:pt x="494421" y="8660"/>
                    <a:pt x="494627" y="8969"/>
                  </a:cubicBezTo>
                  <a:cubicBezTo>
                    <a:pt x="494627" y="9073"/>
                    <a:pt x="494731" y="9279"/>
                    <a:pt x="494731" y="9382"/>
                  </a:cubicBezTo>
                  <a:cubicBezTo>
                    <a:pt x="494834" y="9691"/>
                    <a:pt x="494937" y="10000"/>
                    <a:pt x="495040" y="10310"/>
                  </a:cubicBezTo>
                  <a:cubicBezTo>
                    <a:pt x="495040" y="10516"/>
                    <a:pt x="495144" y="10619"/>
                    <a:pt x="495144" y="10825"/>
                  </a:cubicBezTo>
                  <a:cubicBezTo>
                    <a:pt x="495247" y="11134"/>
                    <a:pt x="495247" y="11444"/>
                    <a:pt x="495350" y="11753"/>
                  </a:cubicBezTo>
                  <a:cubicBezTo>
                    <a:pt x="495350" y="11959"/>
                    <a:pt x="495350" y="12062"/>
                    <a:pt x="495350" y="12269"/>
                  </a:cubicBezTo>
                  <a:cubicBezTo>
                    <a:pt x="495453" y="12578"/>
                    <a:pt x="495453" y="12887"/>
                    <a:pt x="495453" y="13300"/>
                  </a:cubicBezTo>
                  <a:cubicBezTo>
                    <a:pt x="495453" y="13403"/>
                    <a:pt x="495453" y="13506"/>
                    <a:pt x="495453" y="13712"/>
                  </a:cubicBezTo>
                  <a:cubicBezTo>
                    <a:pt x="495453" y="14021"/>
                    <a:pt x="495453" y="14434"/>
                    <a:pt x="495453" y="14846"/>
                  </a:cubicBezTo>
                  <a:cubicBezTo>
                    <a:pt x="495453" y="14949"/>
                    <a:pt x="495453" y="15052"/>
                    <a:pt x="495453" y="15155"/>
                  </a:cubicBezTo>
                  <a:cubicBezTo>
                    <a:pt x="495350" y="15671"/>
                    <a:pt x="495247" y="16186"/>
                    <a:pt x="495144" y="16599"/>
                  </a:cubicBezTo>
                  <a:lnTo>
                    <a:pt x="382194" y="548374"/>
                  </a:lnTo>
                  <a:cubicBezTo>
                    <a:pt x="380852" y="554869"/>
                    <a:pt x="375173" y="559302"/>
                    <a:pt x="368772" y="559302"/>
                  </a:cubicBezTo>
                  <a:cubicBezTo>
                    <a:pt x="367843" y="559302"/>
                    <a:pt x="366914" y="559199"/>
                    <a:pt x="365881" y="558993"/>
                  </a:cubicBezTo>
                  <a:cubicBezTo>
                    <a:pt x="358448" y="557446"/>
                    <a:pt x="353699" y="550126"/>
                    <a:pt x="355247" y="542703"/>
                  </a:cubicBezTo>
                  <a:lnTo>
                    <a:pt x="386014" y="398161"/>
                  </a:lnTo>
                  <a:lnTo>
                    <a:pt x="222475" y="398161"/>
                  </a:lnTo>
                  <a:lnTo>
                    <a:pt x="253139" y="542703"/>
                  </a:lnTo>
                  <a:cubicBezTo>
                    <a:pt x="254687" y="550126"/>
                    <a:pt x="249938" y="557446"/>
                    <a:pt x="242504" y="558993"/>
                  </a:cubicBezTo>
                  <a:cubicBezTo>
                    <a:pt x="241575" y="559199"/>
                    <a:pt x="240646" y="559302"/>
                    <a:pt x="239614" y="559302"/>
                  </a:cubicBezTo>
                  <a:cubicBezTo>
                    <a:pt x="233316" y="559302"/>
                    <a:pt x="227534" y="554869"/>
                    <a:pt x="226192" y="548374"/>
                  </a:cubicBezTo>
                  <a:lnTo>
                    <a:pt x="194289" y="398161"/>
                  </a:lnTo>
                  <a:lnTo>
                    <a:pt x="59142" y="398161"/>
                  </a:lnTo>
                  <a:lnTo>
                    <a:pt x="27239" y="548374"/>
                  </a:lnTo>
                  <a:cubicBezTo>
                    <a:pt x="25794" y="554869"/>
                    <a:pt x="20115" y="559302"/>
                    <a:pt x="13714" y="559302"/>
                  </a:cubicBezTo>
                  <a:cubicBezTo>
                    <a:pt x="12785" y="559302"/>
                    <a:pt x="11856" y="559199"/>
                    <a:pt x="10927" y="558993"/>
                  </a:cubicBezTo>
                  <a:cubicBezTo>
                    <a:pt x="3493" y="557446"/>
                    <a:pt x="-1256" y="550126"/>
                    <a:pt x="292" y="542703"/>
                  </a:cubicBezTo>
                  <a:lnTo>
                    <a:pt x="34466" y="381666"/>
                  </a:lnTo>
                  <a:cubicBezTo>
                    <a:pt x="34466" y="381666"/>
                    <a:pt x="34466" y="381563"/>
                    <a:pt x="34466" y="381563"/>
                  </a:cubicBezTo>
                  <a:lnTo>
                    <a:pt x="113242" y="11031"/>
                  </a:lnTo>
                  <a:cubicBezTo>
                    <a:pt x="113242" y="11031"/>
                    <a:pt x="113242" y="11031"/>
                    <a:pt x="113242" y="10928"/>
                  </a:cubicBezTo>
                  <a:cubicBezTo>
                    <a:pt x="113242" y="10928"/>
                    <a:pt x="113242" y="10825"/>
                    <a:pt x="113242" y="10825"/>
                  </a:cubicBezTo>
                  <a:cubicBezTo>
                    <a:pt x="113345" y="10413"/>
                    <a:pt x="113448" y="10000"/>
                    <a:pt x="113552" y="9588"/>
                  </a:cubicBezTo>
                  <a:cubicBezTo>
                    <a:pt x="113655" y="9485"/>
                    <a:pt x="113655" y="9382"/>
                    <a:pt x="113758" y="9279"/>
                  </a:cubicBezTo>
                  <a:cubicBezTo>
                    <a:pt x="113861" y="8969"/>
                    <a:pt x="113965" y="8660"/>
                    <a:pt x="114068" y="8351"/>
                  </a:cubicBezTo>
                  <a:cubicBezTo>
                    <a:pt x="114171" y="8145"/>
                    <a:pt x="114274" y="7938"/>
                    <a:pt x="114378" y="7732"/>
                  </a:cubicBezTo>
                  <a:cubicBezTo>
                    <a:pt x="114481" y="7526"/>
                    <a:pt x="114584" y="7320"/>
                    <a:pt x="114687" y="7217"/>
                  </a:cubicBezTo>
                  <a:cubicBezTo>
                    <a:pt x="114791" y="6908"/>
                    <a:pt x="114894" y="6701"/>
                    <a:pt x="115100" y="6495"/>
                  </a:cubicBezTo>
                  <a:cubicBezTo>
                    <a:pt x="115203" y="6289"/>
                    <a:pt x="115203" y="6186"/>
                    <a:pt x="115307" y="6083"/>
                  </a:cubicBezTo>
                  <a:cubicBezTo>
                    <a:pt x="115513" y="5773"/>
                    <a:pt x="115720" y="5567"/>
                    <a:pt x="115823" y="5361"/>
                  </a:cubicBezTo>
                  <a:cubicBezTo>
                    <a:pt x="115926" y="5258"/>
                    <a:pt x="116029" y="5155"/>
                    <a:pt x="116133" y="4949"/>
                  </a:cubicBezTo>
                  <a:cubicBezTo>
                    <a:pt x="116339" y="4742"/>
                    <a:pt x="116546" y="4536"/>
                    <a:pt x="116752" y="4330"/>
                  </a:cubicBezTo>
                  <a:cubicBezTo>
                    <a:pt x="116855" y="4227"/>
                    <a:pt x="116959" y="4124"/>
                    <a:pt x="117062" y="4021"/>
                  </a:cubicBezTo>
                  <a:cubicBezTo>
                    <a:pt x="117268" y="3815"/>
                    <a:pt x="117475" y="3608"/>
                    <a:pt x="117578" y="3505"/>
                  </a:cubicBezTo>
                  <a:cubicBezTo>
                    <a:pt x="117785" y="3402"/>
                    <a:pt x="117888" y="3196"/>
                    <a:pt x="117991" y="3093"/>
                  </a:cubicBezTo>
                  <a:cubicBezTo>
                    <a:pt x="118198" y="2990"/>
                    <a:pt x="118404" y="2887"/>
                    <a:pt x="118611" y="2681"/>
                  </a:cubicBezTo>
                  <a:cubicBezTo>
                    <a:pt x="118817" y="2577"/>
                    <a:pt x="118920" y="2474"/>
                    <a:pt x="119127" y="2371"/>
                  </a:cubicBezTo>
                  <a:cubicBezTo>
                    <a:pt x="119333" y="2268"/>
                    <a:pt x="119437" y="2165"/>
                    <a:pt x="119643" y="2062"/>
                  </a:cubicBezTo>
                  <a:cubicBezTo>
                    <a:pt x="119849" y="1856"/>
                    <a:pt x="120056" y="1753"/>
                    <a:pt x="120262" y="1650"/>
                  </a:cubicBezTo>
                  <a:cubicBezTo>
                    <a:pt x="120469" y="1546"/>
                    <a:pt x="120572" y="1443"/>
                    <a:pt x="120779" y="1443"/>
                  </a:cubicBezTo>
                  <a:cubicBezTo>
                    <a:pt x="120985" y="1340"/>
                    <a:pt x="121192" y="1134"/>
                    <a:pt x="121501" y="1031"/>
                  </a:cubicBezTo>
                  <a:cubicBezTo>
                    <a:pt x="121605" y="1031"/>
                    <a:pt x="121811" y="928"/>
                    <a:pt x="122018" y="825"/>
                  </a:cubicBezTo>
                  <a:cubicBezTo>
                    <a:pt x="122224" y="825"/>
                    <a:pt x="122534" y="722"/>
                    <a:pt x="122740" y="619"/>
                  </a:cubicBezTo>
                  <a:cubicBezTo>
                    <a:pt x="122947" y="515"/>
                    <a:pt x="123153" y="515"/>
                    <a:pt x="123463" y="412"/>
                  </a:cubicBezTo>
                  <a:cubicBezTo>
                    <a:pt x="123670" y="412"/>
                    <a:pt x="123773" y="309"/>
                    <a:pt x="123979" y="309"/>
                  </a:cubicBezTo>
                  <a:cubicBezTo>
                    <a:pt x="124289" y="206"/>
                    <a:pt x="124702" y="206"/>
                    <a:pt x="125012" y="206"/>
                  </a:cubicBezTo>
                  <a:cubicBezTo>
                    <a:pt x="125115" y="103"/>
                    <a:pt x="125218" y="103"/>
                    <a:pt x="125321" y="103"/>
                  </a:cubicBezTo>
                  <a:cubicBezTo>
                    <a:pt x="125734" y="103"/>
                    <a:pt x="126147" y="103"/>
                    <a:pt x="126560" y="103"/>
                  </a:cubicBezTo>
                  <a:cubicBezTo>
                    <a:pt x="126560" y="0"/>
                    <a:pt x="126664" y="0"/>
                    <a:pt x="126664" y="0"/>
                  </a:cubicBez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2" presetClass="entr" presetSubtype="8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2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7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2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7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7"/>
          <p:cNvSpPr txBox="1">
            <a:spLocks noChangeArrowheads="1"/>
          </p:cNvSpPr>
          <p:nvPr/>
        </p:nvSpPr>
        <p:spPr bwMode="auto">
          <a:xfrm>
            <a:off x="792480" y="645795"/>
            <a:ext cx="3117850" cy="15684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algn="dist" eaLnBrk="1" hangingPunct="1"/>
            <a:r>
              <a:rPr lang="en-US" altLang="zh-CN" sz="9600" dirty="0">
                <a:solidFill>
                  <a:schemeClr val="bg1"/>
                </a:solidFill>
                <a:latin typeface="微软雅黑" panose="020B0503020204020204" charset="-122"/>
              </a:rPr>
              <a:t>S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charset="-122"/>
              </a:rPr>
              <a:t>OLUTION</a:t>
            </a:r>
          </a:p>
        </p:txBody>
      </p:sp>
      <p:sp>
        <p:nvSpPr>
          <p:cNvPr id="28" name="文本框 5"/>
          <p:cNvSpPr txBox="1">
            <a:spLocks noChangeArrowheads="1"/>
          </p:cNvSpPr>
          <p:nvPr/>
        </p:nvSpPr>
        <p:spPr bwMode="auto">
          <a:xfrm>
            <a:off x="1673860" y="1076960"/>
            <a:ext cx="2401570" cy="5219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eaLnBrk="1" hangingPunct="1"/>
            <a:r>
              <a:rPr lang="zh-CN" altLang="en-US" sz="2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解  决  方  案</a:t>
            </a:r>
          </a:p>
        </p:txBody>
      </p:sp>
      <p:sp>
        <p:nvSpPr>
          <p:cNvPr id="8" name="原创作者QQ：598969553            _7"/>
          <p:cNvSpPr>
            <a:spLocks noChangeAspect="1"/>
          </p:cNvSpPr>
          <p:nvPr/>
        </p:nvSpPr>
        <p:spPr>
          <a:xfrm>
            <a:off x="4213542" y="3199130"/>
            <a:ext cx="2499360" cy="2499360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5" tIns="34287" rIns="68575" bIns="34287" anchor="ctr"/>
          <a:lstStyle/>
          <a:p>
            <a:pPr algn="ctr">
              <a:defRPr/>
            </a:pPr>
            <a:endParaRPr lang="zh-CN" altLang="en-US" sz="1780" dirty="0"/>
          </a:p>
        </p:txBody>
      </p:sp>
      <p:grpSp>
        <p:nvGrpSpPr>
          <p:cNvPr id="30" name="组合 29"/>
          <p:cNvGrpSpPr/>
          <p:nvPr/>
        </p:nvGrpSpPr>
        <p:grpSpPr>
          <a:xfrm>
            <a:off x="908685" y="3242310"/>
            <a:ext cx="2406650" cy="2373630"/>
            <a:chOff x="8025" y="6402"/>
            <a:chExt cx="3790" cy="3738"/>
          </a:xfrm>
        </p:grpSpPr>
        <p:sp>
          <p:nvSpPr>
            <p:cNvPr id="3" name="原创作者QQ：598969553            _8"/>
            <p:cNvSpPr/>
            <p:nvPr/>
          </p:nvSpPr>
          <p:spPr>
            <a:xfrm>
              <a:off x="9349" y="9180"/>
              <a:ext cx="1134" cy="15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75" tIns="34287" rIns="68575" bIns="34287" anchor="ctr"/>
            <a:lstStyle/>
            <a:p>
              <a:pPr algn="ctr">
                <a:defRPr/>
              </a:pPr>
              <a:endParaRPr lang="zh-CN" altLang="en-US" sz="1780" dirty="0"/>
            </a:p>
          </p:txBody>
        </p:sp>
        <p:sp>
          <p:nvSpPr>
            <p:cNvPr id="10" name="原创作者QQ：598969553            _9"/>
            <p:cNvSpPr/>
            <p:nvPr/>
          </p:nvSpPr>
          <p:spPr>
            <a:xfrm>
              <a:off x="9354" y="9432"/>
              <a:ext cx="1132" cy="15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75" tIns="34287" rIns="68575" bIns="34287" anchor="ctr"/>
            <a:lstStyle/>
            <a:p>
              <a:pPr algn="ctr">
                <a:defRPr/>
              </a:pPr>
              <a:endParaRPr lang="zh-CN" altLang="en-US" sz="1780" dirty="0"/>
            </a:p>
          </p:txBody>
        </p:sp>
        <p:sp>
          <p:nvSpPr>
            <p:cNvPr id="11" name="原创作者QQ：598969553            _10"/>
            <p:cNvSpPr/>
            <p:nvPr/>
          </p:nvSpPr>
          <p:spPr>
            <a:xfrm>
              <a:off x="9345" y="9673"/>
              <a:ext cx="1134" cy="15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75" tIns="34287" rIns="68575" bIns="34287" anchor="ctr"/>
            <a:lstStyle/>
            <a:p>
              <a:pPr algn="ctr">
                <a:defRPr/>
              </a:pPr>
              <a:endParaRPr lang="zh-CN" altLang="en-US" sz="1780" dirty="0"/>
            </a:p>
          </p:txBody>
        </p:sp>
        <p:sp>
          <p:nvSpPr>
            <p:cNvPr id="12" name="原创作者QQ：598969553            _11"/>
            <p:cNvSpPr/>
            <p:nvPr/>
          </p:nvSpPr>
          <p:spPr>
            <a:xfrm rot="10800000">
              <a:off x="9587" y="9900"/>
              <a:ext cx="647" cy="24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75" tIns="34287" rIns="68575" bIns="34287" anchor="ctr"/>
            <a:lstStyle/>
            <a:p>
              <a:pPr algn="ctr">
                <a:defRPr/>
              </a:pPr>
              <a:endParaRPr lang="zh-CN" altLang="en-US" sz="1780" dirty="0"/>
            </a:p>
          </p:txBody>
        </p:sp>
        <p:sp>
          <p:nvSpPr>
            <p:cNvPr id="13" name="原创作者QQ：598969553            _12"/>
            <p:cNvSpPr/>
            <p:nvPr/>
          </p:nvSpPr>
          <p:spPr>
            <a:xfrm>
              <a:off x="8788" y="7118"/>
              <a:ext cx="2265" cy="1974"/>
            </a:xfrm>
            <a:custGeom>
              <a:avLst/>
              <a:gdLst/>
              <a:ahLst/>
              <a:cxnLst/>
              <a:rect l="l" t="t" r="r" b="b"/>
              <a:pathLst>
                <a:path w="1438297" h="1253961">
                  <a:moveTo>
                    <a:pt x="709345" y="67"/>
                  </a:moveTo>
                  <a:cubicBezTo>
                    <a:pt x="1001692" y="-3923"/>
                    <a:pt x="1267354" y="169479"/>
                    <a:pt x="1381366" y="438707"/>
                  </a:cubicBezTo>
                  <a:cubicBezTo>
                    <a:pt x="1493979" y="704629"/>
                    <a:pt x="1436500" y="1011747"/>
                    <a:pt x="1235753" y="1218380"/>
                  </a:cubicBezTo>
                  <a:cubicBezTo>
                    <a:pt x="1228463" y="1236727"/>
                    <a:pt x="1210520" y="1249627"/>
                    <a:pt x="1189563" y="1249627"/>
                  </a:cubicBezTo>
                  <a:cubicBezTo>
                    <a:pt x="1161965" y="1249627"/>
                    <a:pt x="1139593" y="1227255"/>
                    <a:pt x="1139593" y="1199657"/>
                  </a:cubicBezTo>
                  <a:cubicBezTo>
                    <a:pt x="1139593" y="1182741"/>
                    <a:pt x="1147999" y="1167788"/>
                    <a:pt x="1161387" y="1159497"/>
                  </a:cubicBezTo>
                  <a:lnTo>
                    <a:pt x="1160988" y="1159099"/>
                  </a:lnTo>
                  <a:cubicBezTo>
                    <a:pt x="1339859" y="979468"/>
                    <a:pt x="1392172" y="709424"/>
                    <a:pt x="1293318" y="475993"/>
                  </a:cubicBezTo>
                  <a:cubicBezTo>
                    <a:pt x="1194465" y="242562"/>
                    <a:pt x="964125" y="92215"/>
                    <a:pt x="710649" y="95675"/>
                  </a:cubicBezTo>
                  <a:cubicBezTo>
                    <a:pt x="457173" y="99135"/>
                    <a:pt x="231023" y="255712"/>
                    <a:pt x="138577" y="491754"/>
                  </a:cubicBezTo>
                  <a:cubicBezTo>
                    <a:pt x="48191" y="722536"/>
                    <a:pt x="103211" y="984362"/>
                    <a:pt x="278147" y="1158443"/>
                  </a:cubicBezTo>
                  <a:cubicBezTo>
                    <a:pt x="295721" y="1166064"/>
                    <a:pt x="307932" y="1183602"/>
                    <a:pt x="307932" y="1203991"/>
                  </a:cubicBezTo>
                  <a:cubicBezTo>
                    <a:pt x="307932" y="1231589"/>
                    <a:pt x="285560" y="1253961"/>
                    <a:pt x="257962" y="1253961"/>
                  </a:cubicBezTo>
                  <a:cubicBezTo>
                    <a:pt x="244659" y="1253961"/>
                    <a:pt x="232570" y="1248763"/>
                    <a:pt x="223786" y="1240106"/>
                  </a:cubicBezTo>
                  <a:lnTo>
                    <a:pt x="223615" y="1240286"/>
                  </a:lnTo>
                  <a:lnTo>
                    <a:pt x="222931" y="1239529"/>
                  </a:lnTo>
                  <a:cubicBezTo>
                    <a:pt x="222653" y="1239352"/>
                    <a:pt x="222426" y="1239124"/>
                    <a:pt x="222283" y="1238813"/>
                  </a:cubicBezTo>
                  <a:cubicBezTo>
                    <a:pt x="11426" y="1037418"/>
                    <a:pt x="-56835" y="728509"/>
                    <a:pt x="49546" y="456885"/>
                  </a:cubicBezTo>
                  <a:cubicBezTo>
                    <a:pt x="156168" y="184646"/>
                    <a:pt x="416999" y="4058"/>
                    <a:pt x="709345" y="67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75" tIns="34287" rIns="68575" bIns="34287" anchor="ctr"/>
            <a:lstStyle/>
            <a:p>
              <a:pPr algn="ctr">
                <a:defRPr/>
              </a:pPr>
              <a:endParaRPr lang="zh-CN" altLang="en-US" sz="1780" dirty="0">
                <a:solidFill>
                  <a:schemeClr val="accent4"/>
                </a:solidFill>
              </a:endParaRPr>
            </a:p>
          </p:txBody>
        </p:sp>
        <p:sp>
          <p:nvSpPr>
            <p:cNvPr id="14" name="原创作者QQ：598969553            _13"/>
            <p:cNvSpPr/>
            <p:nvPr/>
          </p:nvSpPr>
          <p:spPr>
            <a:xfrm>
              <a:off x="8025" y="8286"/>
              <a:ext cx="555" cy="15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75" tIns="34287" rIns="68575" bIns="34287" anchor="ctr"/>
            <a:lstStyle/>
            <a:p>
              <a:pPr algn="ctr">
                <a:defRPr/>
              </a:pPr>
              <a:endParaRPr lang="zh-CN" altLang="en-US" sz="1780" dirty="0"/>
            </a:p>
          </p:txBody>
        </p:sp>
        <p:sp>
          <p:nvSpPr>
            <p:cNvPr id="15" name="原创作者QQ：598969553            _14"/>
            <p:cNvSpPr/>
            <p:nvPr/>
          </p:nvSpPr>
          <p:spPr>
            <a:xfrm rot="2700000">
              <a:off x="8438" y="7192"/>
              <a:ext cx="555" cy="15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75" tIns="34287" rIns="68575" bIns="34287" anchor="ctr"/>
            <a:lstStyle/>
            <a:p>
              <a:pPr algn="ctr">
                <a:defRPr/>
              </a:pPr>
              <a:endParaRPr lang="zh-CN" altLang="en-US" sz="1780" dirty="0"/>
            </a:p>
          </p:txBody>
        </p:sp>
        <p:sp>
          <p:nvSpPr>
            <p:cNvPr id="16" name="原创作者QQ：598969553            _15"/>
            <p:cNvSpPr/>
            <p:nvPr/>
          </p:nvSpPr>
          <p:spPr>
            <a:xfrm rot="18900000" flipH="1">
              <a:off x="10828" y="7169"/>
              <a:ext cx="555" cy="15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75" tIns="34287" rIns="68575" bIns="34287" anchor="ctr"/>
            <a:lstStyle/>
            <a:p>
              <a:pPr algn="ctr">
                <a:defRPr/>
              </a:pPr>
              <a:endParaRPr lang="zh-CN" altLang="en-US" sz="1780" dirty="0"/>
            </a:p>
          </p:txBody>
        </p:sp>
        <p:sp>
          <p:nvSpPr>
            <p:cNvPr id="17" name="原创作者QQ：598969553            _16"/>
            <p:cNvSpPr/>
            <p:nvPr/>
          </p:nvSpPr>
          <p:spPr>
            <a:xfrm>
              <a:off x="11261" y="8303"/>
              <a:ext cx="555" cy="15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75" tIns="34287" rIns="68575" bIns="34287" anchor="ctr"/>
            <a:lstStyle/>
            <a:p>
              <a:pPr algn="ctr">
                <a:defRPr/>
              </a:pPr>
              <a:endParaRPr lang="zh-CN" altLang="en-US" sz="1780" dirty="0"/>
            </a:p>
          </p:txBody>
        </p:sp>
        <p:sp>
          <p:nvSpPr>
            <p:cNvPr id="18" name="原创作者QQ：598969553            _17"/>
            <p:cNvSpPr/>
            <p:nvPr/>
          </p:nvSpPr>
          <p:spPr>
            <a:xfrm rot="5400000">
              <a:off x="9651" y="6604"/>
              <a:ext cx="555" cy="15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75" tIns="34287" rIns="68575" bIns="34287" anchor="ctr"/>
            <a:lstStyle/>
            <a:p>
              <a:pPr algn="ctr">
                <a:defRPr/>
              </a:pPr>
              <a:endParaRPr lang="zh-CN" altLang="en-US" sz="1780" dirty="0"/>
            </a:p>
          </p:txBody>
        </p:sp>
        <p:sp>
          <p:nvSpPr>
            <p:cNvPr id="19" name="原创作者QQ：598969553            _18"/>
            <p:cNvSpPr txBox="1"/>
            <p:nvPr/>
          </p:nvSpPr>
          <p:spPr>
            <a:xfrm>
              <a:off x="9039" y="7828"/>
              <a:ext cx="1775" cy="8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hemeClr val="bg1">
                      <a:lumMod val="95000"/>
                    </a:schemeClr>
                  </a:solidFill>
                </a14:hiddenFill>
              </a:ext>
            </a:extLst>
          </p:spPr>
          <p:txBody>
            <a:bodyPr wrap="none" lIns="68575" tIns="34287" rIns="68575" bIns="34287">
              <a:spAutoFit/>
            </a:bodyPr>
            <a:lstStyle/>
            <a:p>
              <a:pPr algn="ctr">
                <a:buClrTx/>
                <a:buSzTx/>
                <a:buNone/>
              </a:pPr>
              <a:r>
                <a:rPr lang="en-US" altLang="zh-CN" sz="3200" dirty="0">
                  <a:solidFill>
                    <a:schemeClr val="accent4"/>
                  </a:solidFill>
                  <a:latin typeface="Arial Rounded MT Bold" panose="020F0704030504030204" pitchFamily="34" charset="0"/>
                  <a:cs typeface="Arial" panose="020B0604020202020204" pitchFamily="34" charset="0"/>
                </a:rPr>
                <a:t>IDEA</a:t>
              </a:r>
            </a:p>
          </p:txBody>
        </p:sp>
      </p:grpSp>
      <p:sp>
        <p:nvSpPr>
          <p:cNvPr id="22" name="TextBox 40"/>
          <p:cNvSpPr txBox="1"/>
          <p:nvPr/>
        </p:nvSpPr>
        <p:spPr>
          <a:xfrm>
            <a:off x="4534852" y="3730625"/>
            <a:ext cx="2152015" cy="1435735"/>
          </a:xfrm>
          <a:prstGeom prst="rect">
            <a:avLst/>
          </a:prstGeom>
          <a:noFill/>
        </p:spPr>
        <p:txBody>
          <a:bodyPr wrap="square" lIns="219419" tIns="109710" rIns="219419" bIns="109710" rtlCol="0">
            <a:spAutoFit/>
          </a:bodyPr>
          <a:lstStyle/>
          <a:p>
            <a:pPr lvl="0" algn="l">
              <a:lnSpc>
                <a:spcPct val="110000"/>
              </a:lnSpc>
              <a:buClrTx/>
              <a:buSzTx/>
              <a:buFontTx/>
            </a:pPr>
            <a:r>
              <a:rPr lang="en-US" sz="2400" b="1" dirty="0">
                <a:solidFill>
                  <a:schemeClr val="bg1"/>
                </a:solidFill>
                <a:latin typeface="微软雅黑" panose="020B0503020204020204" charset="-122"/>
                <a:cs typeface="Aparajita" panose="020B0604020202020204" pitchFamily="34" charset="0"/>
                <a:sym typeface="+mn-ea"/>
              </a:rPr>
              <a:t>远程内容管理后台实时更新迭代</a:t>
            </a:r>
          </a:p>
        </p:txBody>
      </p:sp>
      <p:sp>
        <p:nvSpPr>
          <p:cNvPr id="27" name="原创作者QQ：598969553            _7"/>
          <p:cNvSpPr>
            <a:spLocks noChangeAspect="1"/>
          </p:cNvSpPr>
          <p:nvPr/>
        </p:nvSpPr>
        <p:spPr>
          <a:xfrm>
            <a:off x="8320087" y="4220210"/>
            <a:ext cx="2151380" cy="215138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5" tIns="34287" rIns="68575" bIns="34287" anchor="ctr"/>
          <a:lstStyle/>
          <a:p>
            <a:pPr algn="ctr">
              <a:defRPr/>
            </a:pPr>
            <a:endParaRPr lang="zh-CN" altLang="en-US" sz="1780" dirty="0"/>
          </a:p>
        </p:txBody>
      </p:sp>
      <p:sp>
        <p:nvSpPr>
          <p:cNvPr id="29" name="TextBox 40"/>
          <p:cNvSpPr txBox="1"/>
          <p:nvPr/>
        </p:nvSpPr>
        <p:spPr>
          <a:xfrm>
            <a:off x="8394382" y="4885690"/>
            <a:ext cx="2152015" cy="895350"/>
          </a:xfrm>
          <a:prstGeom prst="rect">
            <a:avLst/>
          </a:prstGeom>
          <a:noFill/>
        </p:spPr>
        <p:txBody>
          <a:bodyPr wrap="square" lIns="219419" tIns="109710" rIns="219419" bIns="109710" rtlCol="0">
            <a:spAutoFit/>
          </a:bodyPr>
          <a:lstStyle/>
          <a:p>
            <a:pPr lvl="0" algn="l">
              <a:lnSpc>
                <a:spcPct val="110000"/>
              </a:lnSpc>
              <a:buClrTx/>
              <a:buSzTx/>
              <a:buFontTx/>
            </a:pPr>
            <a:r>
              <a:rPr lang="en-US" sz="2000" b="1" dirty="0">
                <a:solidFill>
                  <a:schemeClr val="bg1"/>
                </a:solidFill>
                <a:latin typeface="微软雅黑" panose="020B0503020204020204" charset="-122"/>
                <a:cs typeface="Aparajita" panose="020B0604020202020204" pitchFamily="34" charset="0"/>
                <a:sym typeface="+mn-ea"/>
              </a:rPr>
              <a:t>实时数据反馈监测核心指标</a:t>
            </a:r>
          </a:p>
        </p:txBody>
      </p:sp>
      <p:sp>
        <p:nvSpPr>
          <p:cNvPr id="31" name="原创作者QQ：598969553            _7"/>
          <p:cNvSpPr>
            <a:spLocks noChangeAspect="1"/>
          </p:cNvSpPr>
          <p:nvPr/>
        </p:nvSpPr>
        <p:spPr>
          <a:xfrm>
            <a:off x="6676390" y="1076960"/>
            <a:ext cx="2858135" cy="2858135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5" tIns="34287" rIns="68575" bIns="34287" anchor="ctr"/>
          <a:lstStyle/>
          <a:p>
            <a:pPr algn="ctr">
              <a:defRPr/>
            </a:pPr>
            <a:endParaRPr lang="zh-CN" altLang="en-US" sz="1780" dirty="0"/>
          </a:p>
        </p:txBody>
      </p:sp>
      <p:sp>
        <p:nvSpPr>
          <p:cNvPr id="41" name="TextBox 40"/>
          <p:cNvSpPr txBox="1"/>
          <p:nvPr/>
        </p:nvSpPr>
        <p:spPr>
          <a:xfrm>
            <a:off x="6957695" y="1806575"/>
            <a:ext cx="2512695" cy="1435735"/>
          </a:xfrm>
          <a:prstGeom prst="rect">
            <a:avLst/>
          </a:prstGeom>
          <a:noFill/>
        </p:spPr>
        <p:txBody>
          <a:bodyPr wrap="square" lIns="219419" tIns="109710" rIns="219419" bIns="10971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chemeClr val="tx2">
                    <a:lumMod val="50000"/>
                  </a:schemeClr>
                </a:solidFill>
                <a:latin typeface="微软雅黑" panose="020B0503020204020204" charset="-122"/>
                <a:cs typeface="Aparajita" panose="020B0604020202020204" pitchFamily="34" charset="0"/>
              </a:rPr>
              <a:t>基于顾客画像及行为的个性营销展示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2" presetClass="entr" presetSubtype="8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2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7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2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7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2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7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2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8" grpId="0"/>
      <p:bldP spid="8" grpId="0" animBg="1"/>
      <p:bldP spid="22" grpId="0"/>
      <p:bldP spid="27" grpId="0" animBg="1"/>
      <p:bldP spid="29" grpId="0"/>
      <p:bldP spid="31" grpId="0" animBg="1"/>
      <p:bldP spid="4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7"/>
          <p:cNvSpPr txBox="1">
            <a:spLocks noChangeArrowheads="1"/>
          </p:cNvSpPr>
          <p:nvPr/>
        </p:nvSpPr>
        <p:spPr bwMode="auto">
          <a:xfrm>
            <a:off x="764540" y="518795"/>
            <a:ext cx="3186430" cy="193802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algn="dist" eaLnBrk="1" hangingPunct="1"/>
            <a:r>
              <a:rPr lang="en-US" altLang="zh-CN" sz="9600" dirty="0">
                <a:solidFill>
                  <a:schemeClr val="bg1"/>
                </a:solidFill>
                <a:latin typeface="微软雅黑" panose="020B0503020204020204" charset="-122"/>
              </a:rPr>
              <a:t>M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charset="-122"/>
              </a:rPr>
              <a:t>ARKET  VALIDATION</a:t>
            </a:r>
          </a:p>
        </p:txBody>
      </p:sp>
      <p:sp>
        <p:nvSpPr>
          <p:cNvPr id="28" name="文本框 5"/>
          <p:cNvSpPr txBox="1">
            <a:spLocks noChangeArrowheads="1"/>
          </p:cNvSpPr>
          <p:nvPr/>
        </p:nvSpPr>
        <p:spPr bwMode="auto">
          <a:xfrm>
            <a:off x="2124075" y="861060"/>
            <a:ext cx="1826895" cy="5219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algn="dist" eaLnBrk="1" hangingPunct="1"/>
            <a:r>
              <a:rPr lang="zh-CN" altLang="en-US" sz="2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市场验证</a:t>
            </a:r>
          </a:p>
        </p:txBody>
      </p:sp>
      <p:grpSp>
        <p:nvGrpSpPr>
          <p:cNvPr id="20" name="Group 4"/>
          <p:cNvGrpSpPr>
            <a:grpSpLocks noChangeAspect="1"/>
          </p:cNvGrpSpPr>
          <p:nvPr/>
        </p:nvGrpSpPr>
        <p:grpSpPr bwMode="auto">
          <a:xfrm>
            <a:off x="1292648" y="3705155"/>
            <a:ext cx="1838960" cy="1057275"/>
            <a:chOff x="3601" y="2020"/>
            <a:chExt cx="480" cy="276"/>
          </a:xfrm>
          <a:solidFill>
            <a:schemeClr val="bg1"/>
          </a:solidFill>
        </p:grpSpPr>
        <p:sp>
          <p:nvSpPr>
            <p:cNvPr id="21" name="Freeform 5"/>
            <p:cNvSpPr>
              <a:spLocks noEditPoints="1"/>
            </p:cNvSpPr>
            <p:nvPr/>
          </p:nvSpPr>
          <p:spPr bwMode="auto">
            <a:xfrm>
              <a:off x="3772" y="2034"/>
              <a:ext cx="129" cy="133"/>
            </a:xfrm>
            <a:custGeom>
              <a:avLst/>
              <a:gdLst>
                <a:gd name="T0" fmla="*/ 54 w 54"/>
                <a:gd name="T1" fmla="*/ 28 h 55"/>
                <a:gd name="T2" fmla="*/ 27 w 54"/>
                <a:gd name="T3" fmla="*/ 0 h 55"/>
                <a:gd name="T4" fmla="*/ 6 w 54"/>
                <a:gd name="T5" fmla="*/ 11 h 55"/>
                <a:gd name="T6" fmla="*/ 5 w 54"/>
                <a:gd name="T7" fmla="*/ 11 h 55"/>
                <a:gd name="T8" fmla="*/ 5 w 54"/>
                <a:gd name="T9" fmla="*/ 12 h 55"/>
                <a:gd name="T10" fmla="*/ 0 w 54"/>
                <a:gd name="T11" fmla="*/ 28 h 55"/>
                <a:gd name="T12" fmla="*/ 27 w 54"/>
                <a:gd name="T13" fmla="*/ 55 h 55"/>
                <a:gd name="T14" fmla="*/ 54 w 54"/>
                <a:gd name="T15" fmla="*/ 28 h 55"/>
                <a:gd name="T16" fmla="*/ 27 w 54"/>
                <a:gd name="T17" fmla="*/ 6 h 55"/>
                <a:gd name="T18" fmla="*/ 38 w 54"/>
                <a:gd name="T19" fmla="*/ 10 h 55"/>
                <a:gd name="T20" fmla="*/ 26 w 54"/>
                <a:gd name="T21" fmla="*/ 14 h 55"/>
                <a:gd name="T22" fmla="*/ 12 w 54"/>
                <a:gd name="T23" fmla="*/ 13 h 55"/>
                <a:gd name="T24" fmla="*/ 27 w 54"/>
                <a:gd name="T25" fmla="*/ 6 h 55"/>
                <a:gd name="T26" fmla="*/ 27 w 54"/>
                <a:gd name="T27" fmla="*/ 49 h 55"/>
                <a:gd name="T28" fmla="*/ 6 w 54"/>
                <a:gd name="T29" fmla="*/ 28 h 55"/>
                <a:gd name="T30" fmla="*/ 9 w 54"/>
                <a:gd name="T31" fmla="*/ 17 h 55"/>
                <a:gd name="T32" fmla="*/ 21 w 54"/>
                <a:gd name="T33" fmla="*/ 21 h 55"/>
                <a:gd name="T34" fmla="*/ 28 w 54"/>
                <a:gd name="T35" fmla="*/ 19 h 55"/>
                <a:gd name="T36" fmla="*/ 44 w 54"/>
                <a:gd name="T37" fmla="*/ 15 h 55"/>
                <a:gd name="T38" fmla="*/ 44 w 54"/>
                <a:gd name="T39" fmla="*/ 15 h 55"/>
                <a:gd name="T40" fmla="*/ 48 w 54"/>
                <a:gd name="T41" fmla="*/ 28 h 55"/>
                <a:gd name="T42" fmla="*/ 27 w 54"/>
                <a:gd name="T43" fmla="*/ 49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4" h="55">
                  <a:moveTo>
                    <a:pt x="54" y="28"/>
                  </a:moveTo>
                  <a:cubicBezTo>
                    <a:pt x="54" y="13"/>
                    <a:pt x="42" y="0"/>
                    <a:pt x="27" y="0"/>
                  </a:cubicBezTo>
                  <a:cubicBezTo>
                    <a:pt x="18" y="0"/>
                    <a:pt x="11" y="5"/>
                    <a:pt x="6" y="11"/>
                  </a:cubicBezTo>
                  <a:cubicBezTo>
                    <a:pt x="6" y="11"/>
                    <a:pt x="5" y="11"/>
                    <a:pt x="5" y="11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2" y="17"/>
                    <a:pt x="0" y="22"/>
                    <a:pt x="0" y="28"/>
                  </a:cubicBezTo>
                  <a:cubicBezTo>
                    <a:pt x="0" y="43"/>
                    <a:pt x="12" y="55"/>
                    <a:pt x="27" y="55"/>
                  </a:cubicBezTo>
                  <a:cubicBezTo>
                    <a:pt x="42" y="55"/>
                    <a:pt x="54" y="43"/>
                    <a:pt x="54" y="28"/>
                  </a:cubicBezTo>
                  <a:close/>
                  <a:moveTo>
                    <a:pt x="27" y="6"/>
                  </a:moveTo>
                  <a:cubicBezTo>
                    <a:pt x="31" y="6"/>
                    <a:pt x="35" y="7"/>
                    <a:pt x="38" y="10"/>
                  </a:cubicBezTo>
                  <a:cubicBezTo>
                    <a:pt x="35" y="10"/>
                    <a:pt x="32" y="11"/>
                    <a:pt x="26" y="14"/>
                  </a:cubicBezTo>
                  <a:cubicBezTo>
                    <a:pt x="21" y="17"/>
                    <a:pt x="15" y="15"/>
                    <a:pt x="12" y="13"/>
                  </a:cubicBezTo>
                  <a:cubicBezTo>
                    <a:pt x="15" y="9"/>
                    <a:pt x="21" y="6"/>
                    <a:pt x="27" y="6"/>
                  </a:cubicBezTo>
                  <a:close/>
                  <a:moveTo>
                    <a:pt x="27" y="49"/>
                  </a:moveTo>
                  <a:cubicBezTo>
                    <a:pt x="15" y="49"/>
                    <a:pt x="6" y="40"/>
                    <a:pt x="6" y="28"/>
                  </a:cubicBezTo>
                  <a:cubicBezTo>
                    <a:pt x="6" y="24"/>
                    <a:pt x="7" y="20"/>
                    <a:pt x="9" y="17"/>
                  </a:cubicBezTo>
                  <a:cubicBezTo>
                    <a:pt x="12" y="19"/>
                    <a:pt x="16" y="21"/>
                    <a:pt x="21" y="21"/>
                  </a:cubicBezTo>
                  <a:cubicBezTo>
                    <a:pt x="23" y="21"/>
                    <a:pt x="26" y="20"/>
                    <a:pt x="28" y="19"/>
                  </a:cubicBezTo>
                  <a:cubicBezTo>
                    <a:pt x="38" y="13"/>
                    <a:pt x="40" y="14"/>
                    <a:pt x="44" y="15"/>
                  </a:cubicBezTo>
                  <a:cubicBezTo>
                    <a:pt x="44" y="15"/>
                    <a:pt x="44" y="15"/>
                    <a:pt x="44" y="15"/>
                  </a:cubicBezTo>
                  <a:cubicBezTo>
                    <a:pt x="47" y="19"/>
                    <a:pt x="48" y="23"/>
                    <a:pt x="48" y="28"/>
                  </a:cubicBezTo>
                  <a:cubicBezTo>
                    <a:pt x="48" y="40"/>
                    <a:pt x="38" y="49"/>
                    <a:pt x="27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2" name="Freeform 6"/>
            <p:cNvSpPr/>
            <p:nvPr/>
          </p:nvSpPr>
          <p:spPr bwMode="auto">
            <a:xfrm>
              <a:off x="3920" y="2124"/>
              <a:ext cx="67" cy="99"/>
            </a:xfrm>
            <a:custGeom>
              <a:avLst/>
              <a:gdLst>
                <a:gd name="T0" fmla="*/ 24 w 28"/>
                <a:gd name="T1" fmla="*/ 12 h 41"/>
                <a:gd name="T2" fmla="*/ 27 w 28"/>
                <a:gd name="T3" fmla="*/ 7 h 41"/>
                <a:gd name="T4" fmla="*/ 27 w 28"/>
                <a:gd name="T5" fmla="*/ 6 h 41"/>
                <a:gd name="T6" fmla="*/ 27 w 28"/>
                <a:gd name="T7" fmla="*/ 5 h 41"/>
                <a:gd name="T8" fmla="*/ 17 w 28"/>
                <a:gd name="T9" fmla="*/ 0 h 41"/>
                <a:gd name="T10" fmla="*/ 16 w 28"/>
                <a:gd name="T11" fmla="*/ 0 h 41"/>
                <a:gd name="T12" fmla="*/ 0 w 28"/>
                <a:gd name="T13" fmla="*/ 18 h 41"/>
                <a:gd name="T14" fmla="*/ 15 w 28"/>
                <a:gd name="T15" fmla="*/ 41 h 41"/>
                <a:gd name="T16" fmla="*/ 23 w 28"/>
                <a:gd name="T17" fmla="*/ 41 h 41"/>
                <a:gd name="T18" fmla="*/ 24 w 28"/>
                <a:gd name="T19" fmla="*/ 40 h 41"/>
                <a:gd name="T20" fmla="*/ 28 w 28"/>
                <a:gd name="T21" fmla="*/ 18 h 41"/>
                <a:gd name="T22" fmla="*/ 27 w 28"/>
                <a:gd name="T23" fmla="*/ 17 h 41"/>
                <a:gd name="T24" fmla="*/ 24 w 28"/>
                <a:gd name="T25" fmla="*/ 12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" h="41">
                  <a:moveTo>
                    <a:pt x="24" y="12"/>
                  </a:moveTo>
                  <a:cubicBezTo>
                    <a:pt x="24" y="10"/>
                    <a:pt x="25" y="8"/>
                    <a:pt x="27" y="7"/>
                  </a:cubicBezTo>
                  <a:cubicBezTo>
                    <a:pt x="27" y="7"/>
                    <a:pt x="27" y="6"/>
                    <a:pt x="27" y="6"/>
                  </a:cubicBezTo>
                  <a:cubicBezTo>
                    <a:pt x="27" y="6"/>
                    <a:pt x="27" y="5"/>
                    <a:pt x="27" y="5"/>
                  </a:cubicBezTo>
                  <a:cubicBezTo>
                    <a:pt x="23" y="5"/>
                    <a:pt x="20" y="3"/>
                    <a:pt x="17" y="0"/>
                  </a:cubicBezTo>
                  <a:cubicBezTo>
                    <a:pt x="17" y="0"/>
                    <a:pt x="16" y="0"/>
                    <a:pt x="16" y="0"/>
                  </a:cubicBezTo>
                  <a:cubicBezTo>
                    <a:pt x="9" y="4"/>
                    <a:pt x="4" y="10"/>
                    <a:pt x="0" y="18"/>
                  </a:cubicBezTo>
                  <a:cubicBezTo>
                    <a:pt x="6" y="24"/>
                    <a:pt x="11" y="32"/>
                    <a:pt x="15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3" y="41"/>
                    <a:pt x="24" y="41"/>
                    <a:pt x="24" y="40"/>
                  </a:cubicBezTo>
                  <a:cubicBezTo>
                    <a:pt x="28" y="18"/>
                    <a:pt x="28" y="18"/>
                    <a:pt x="28" y="18"/>
                  </a:cubicBezTo>
                  <a:cubicBezTo>
                    <a:pt x="28" y="18"/>
                    <a:pt x="28" y="18"/>
                    <a:pt x="27" y="17"/>
                  </a:cubicBezTo>
                  <a:cubicBezTo>
                    <a:pt x="26" y="16"/>
                    <a:pt x="24" y="14"/>
                    <a:pt x="2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3" name="Freeform 7"/>
            <p:cNvSpPr/>
            <p:nvPr/>
          </p:nvSpPr>
          <p:spPr bwMode="auto">
            <a:xfrm>
              <a:off x="4002" y="2124"/>
              <a:ext cx="79" cy="99"/>
            </a:xfrm>
            <a:custGeom>
              <a:avLst/>
              <a:gdLst>
                <a:gd name="T0" fmla="*/ 12 w 33"/>
                <a:gd name="T1" fmla="*/ 0 h 41"/>
                <a:gd name="T2" fmla="*/ 11 w 33"/>
                <a:gd name="T3" fmla="*/ 0 h 41"/>
                <a:gd name="T4" fmla="*/ 1 w 33"/>
                <a:gd name="T5" fmla="*/ 5 h 41"/>
                <a:gd name="T6" fmla="*/ 1 w 33"/>
                <a:gd name="T7" fmla="*/ 6 h 41"/>
                <a:gd name="T8" fmla="*/ 1 w 33"/>
                <a:gd name="T9" fmla="*/ 7 h 41"/>
                <a:gd name="T10" fmla="*/ 4 w 33"/>
                <a:gd name="T11" fmla="*/ 12 h 41"/>
                <a:gd name="T12" fmla="*/ 1 w 33"/>
                <a:gd name="T13" fmla="*/ 17 h 41"/>
                <a:gd name="T14" fmla="*/ 0 w 33"/>
                <a:gd name="T15" fmla="*/ 18 h 41"/>
                <a:gd name="T16" fmla="*/ 4 w 33"/>
                <a:gd name="T17" fmla="*/ 40 h 41"/>
                <a:gd name="T18" fmla="*/ 5 w 33"/>
                <a:gd name="T19" fmla="*/ 41 h 41"/>
                <a:gd name="T20" fmla="*/ 32 w 33"/>
                <a:gd name="T21" fmla="*/ 41 h 41"/>
                <a:gd name="T22" fmla="*/ 33 w 33"/>
                <a:gd name="T23" fmla="*/ 41 h 41"/>
                <a:gd name="T24" fmla="*/ 33 w 33"/>
                <a:gd name="T25" fmla="*/ 40 h 41"/>
                <a:gd name="T26" fmla="*/ 12 w 33"/>
                <a:gd name="T27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" h="41">
                  <a:moveTo>
                    <a:pt x="12" y="0"/>
                  </a:moveTo>
                  <a:cubicBezTo>
                    <a:pt x="12" y="0"/>
                    <a:pt x="11" y="0"/>
                    <a:pt x="11" y="0"/>
                  </a:cubicBezTo>
                  <a:cubicBezTo>
                    <a:pt x="8" y="3"/>
                    <a:pt x="5" y="5"/>
                    <a:pt x="1" y="5"/>
                  </a:cubicBezTo>
                  <a:cubicBezTo>
                    <a:pt x="1" y="5"/>
                    <a:pt x="1" y="6"/>
                    <a:pt x="1" y="6"/>
                  </a:cubicBezTo>
                  <a:cubicBezTo>
                    <a:pt x="1" y="6"/>
                    <a:pt x="1" y="7"/>
                    <a:pt x="1" y="7"/>
                  </a:cubicBezTo>
                  <a:cubicBezTo>
                    <a:pt x="3" y="8"/>
                    <a:pt x="4" y="10"/>
                    <a:pt x="4" y="12"/>
                  </a:cubicBezTo>
                  <a:cubicBezTo>
                    <a:pt x="4" y="14"/>
                    <a:pt x="2" y="16"/>
                    <a:pt x="1" y="17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4" y="41"/>
                    <a:pt x="5" y="41"/>
                    <a:pt x="5" y="41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2" y="41"/>
                    <a:pt x="33" y="41"/>
                    <a:pt x="33" y="41"/>
                  </a:cubicBezTo>
                  <a:cubicBezTo>
                    <a:pt x="33" y="41"/>
                    <a:pt x="33" y="40"/>
                    <a:pt x="33" y="40"/>
                  </a:cubicBezTo>
                  <a:cubicBezTo>
                    <a:pt x="33" y="22"/>
                    <a:pt x="25" y="7"/>
                    <a:pt x="1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4" name="Freeform 8"/>
            <p:cNvSpPr>
              <a:spLocks noEditPoints="1"/>
            </p:cNvSpPr>
            <p:nvPr/>
          </p:nvSpPr>
          <p:spPr bwMode="auto">
            <a:xfrm>
              <a:off x="3944" y="2020"/>
              <a:ext cx="101" cy="104"/>
            </a:xfrm>
            <a:custGeom>
              <a:avLst/>
              <a:gdLst>
                <a:gd name="T0" fmla="*/ 42 w 42"/>
                <a:gd name="T1" fmla="*/ 22 h 43"/>
                <a:gd name="T2" fmla="*/ 21 w 42"/>
                <a:gd name="T3" fmla="*/ 0 h 43"/>
                <a:gd name="T4" fmla="*/ 4 w 42"/>
                <a:gd name="T5" fmla="*/ 9 h 43"/>
                <a:gd name="T6" fmla="*/ 4 w 42"/>
                <a:gd name="T7" fmla="*/ 9 h 43"/>
                <a:gd name="T8" fmla="*/ 4 w 42"/>
                <a:gd name="T9" fmla="*/ 10 h 43"/>
                <a:gd name="T10" fmla="*/ 0 w 42"/>
                <a:gd name="T11" fmla="*/ 22 h 43"/>
                <a:gd name="T12" fmla="*/ 21 w 42"/>
                <a:gd name="T13" fmla="*/ 43 h 43"/>
                <a:gd name="T14" fmla="*/ 42 w 42"/>
                <a:gd name="T15" fmla="*/ 22 h 43"/>
                <a:gd name="T16" fmla="*/ 21 w 42"/>
                <a:gd name="T17" fmla="*/ 5 h 43"/>
                <a:gd name="T18" fmla="*/ 30 w 42"/>
                <a:gd name="T19" fmla="*/ 8 h 43"/>
                <a:gd name="T20" fmla="*/ 20 w 42"/>
                <a:gd name="T21" fmla="*/ 11 h 43"/>
                <a:gd name="T22" fmla="*/ 9 w 42"/>
                <a:gd name="T23" fmla="*/ 10 h 43"/>
                <a:gd name="T24" fmla="*/ 21 w 42"/>
                <a:gd name="T25" fmla="*/ 5 h 43"/>
                <a:gd name="T26" fmla="*/ 21 w 42"/>
                <a:gd name="T27" fmla="*/ 39 h 43"/>
                <a:gd name="T28" fmla="*/ 5 w 42"/>
                <a:gd name="T29" fmla="*/ 22 h 43"/>
                <a:gd name="T30" fmla="*/ 7 w 42"/>
                <a:gd name="T31" fmla="*/ 13 h 43"/>
                <a:gd name="T32" fmla="*/ 16 w 42"/>
                <a:gd name="T33" fmla="*/ 16 h 43"/>
                <a:gd name="T34" fmla="*/ 22 w 42"/>
                <a:gd name="T35" fmla="*/ 15 h 43"/>
                <a:gd name="T36" fmla="*/ 34 w 42"/>
                <a:gd name="T37" fmla="*/ 12 h 43"/>
                <a:gd name="T38" fmla="*/ 34 w 42"/>
                <a:gd name="T39" fmla="*/ 12 h 43"/>
                <a:gd name="T40" fmla="*/ 37 w 42"/>
                <a:gd name="T41" fmla="*/ 22 h 43"/>
                <a:gd name="T42" fmla="*/ 21 w 42"/>
                <a:gd name="T43" fmla="*/ 39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2" h="43">
                  <a:moveTo>
                    <a:pt x="42" y="22"/>
                  </a:moveTo>
                  <a:cubicBezTo>
                    <a:pt x="42" y="10"/>
                    <a:pt x="33" y="0"/>
                    <a:pt x="21" y="0"/>
                  </a:cubicBezTo>
                  <a:cubicBezTo>
                    <a:pt x="14" y="0"/>
                    <a:pt x="8" y="4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9"/>
                    <a:pt x="4" y="9"/>
                    <a:pt x="4" y="10"/>
                  </a:cubicBezTo>
                  <a:cubicBezTo>
                    <a:pt x="1" y="13"/>
                    <a:pt x="0" y="17"/>
                    <a:pt x="0" y="22"/>
                  </a:cubicBezTo>
                  <a:cubicBezTo>
                    <a:pt x="0" y="34"/>
                    <a:pt x="9" y="43"/>
                    <a:pt x="21" y="43"/>
                  </a:cubicBezTo>
                  <a:cubicBezTo>
                    <a:pt x="33" y="43"/>
                    <a:pt x="42" y="34"/>
                    <a:pt x="42" y="22"/>
                  </a:cubicBezTo>
                  <a:close/>
                  <a:moveTo>
                    <a:pt x="21" y="5"/>
                  </a:moveTo>
                  <a:cubicBezTo>
                    <a:pt x="24" y="5"/>
                    <a:pt x="27" y="6"/>
                    <a:pt x="30" y="8"/>
                  </a:cubicBezTo>
                  <a:cubicBezTo>
                    <a:pt x="28" y="8"/>
                    <a:pt x="25" y="9"/>
                    <a:pt x="20" y="11"/>
                  </a:cubicBezTo>
                  <a:cubicBezTo>
                    <a:pt x="16" y="14"/>
                    <a:pt x="12" y="12"/>
                    <a:pt x="9" y="10"/>
                  </a:cubicBezTo>
                  <a:cubicBezTo>
                    <a:pt x="12" y="7"/>
                    <a:pt x="16" y="5"/>
                    <a:pt x="21" y="5"/>
                  </a:cubicBezTo>
                  <a:close/>
                  <a:moveTo>
                    <a:pt x="21" y="39"/>
                  </a:moveTo>
                  <a:cubicBezTo>
                    <a:pt x="12" y="39"/>
                    <a:pt x="5" y="31"/>
                    <a:pt x="5" y="22"/>
                  </a:cubicBezTo>
                  <a:cubicBezTo>
                    <a:pt x="5" y="19"/>
                    <a:pt x="5" y="16"/>
                    <a:pt x="7" y="13"/>
                  </a:cubicBezTo>
                  <a:cubicBezTo>
                    <a:pt x="9" y="15"/>
                    <a:pt x="12" y="16"/>
                    <a:pt x="16" y="16"/>
                  </a:cubicBezTo>
                  <a:cubicBezTo>
                    <a:pt x="18" y="16"/>
                    <a:pt x="20" y="16"/>
                    <a:pt x="22" y="15"/>
                  </a:cubicBezTo>
                  <a:cubicBezTo>
                    <a:pt x="29" y="11"/>
                    <a:pt x="31" y="11"/>
                    <a:pt x="34" y="12"/>
                  </a:cubicBezTo>
                  <a:cubicBezTo>
                    <a:pt x="34" y="12"/>
                    <a:pt x="34" y="12"/>
                    <a:pt x="34" y="12"/>
                  </a:cubicBezTo>
                  <a:cubicBezTo>
                    <a:pt x="36" y="15"/>
                    <a:pt x="37" y="18"/>
                    <a:pt x="37" y="22"/>
                  </a:cubicBezTo>
                  <a:cubicBezTo>
                    <a:pt x="37" y="31"/>
                    <a:pt x="30" y="39"/>
                    <a:pt x="21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5" name="Freeform 9"/>
            <p:cNvSpPr/>
            <p:nvPr/>
          </p:nvSpPr>
          <p:spPr bwMode="auto">
            <a:xfrm>
              <a:off x="3601" y="2124"/>
              <a:ext cx="80" cy="99"/>
            </a:xfrm>
            <a:custGeom>
              <a:avLst/>
              <a:gdLst>
                <a:gd name="T0" fmla="*/ 29 w 33"/>
                <a:gd name="T1" fmla="*/ 12 h 41"/>
                <a:gd name="T2" fmla="*/ 32 w 33"/>
                <a:gd name="T3" fmla="*/ 7 h 41"/>
                <a:gd name="T4" fmla="*/ 32 w 33"/>
                <a:gd name="T5" fmla="*/ 6 h 41"/>
                <a:gd name="T6" fmla="*/ 31 w 33"/>
                <a:gd name="T7" fmla="*/ 5 h 41"/>
                <a:gd name="T8" fmla="*/ 22 w 33"/>
                <a:gd name="T9" fmla="*/ 0 h 41"/>
                <a:gd name="T10" fmla="*/ 21 w 33"/>
                <a:gd name="T11" fmla="*/ 0 h 41"/>
                <a:gd name="T12" fmla="*/ 0 w 33"/>
                <a:gd name="T13" fmla="*/ 40 h 41"/>
                <a:gd name="T14" fmla="*/ 0 w 33"/>
                <a:gd name="T15" fmla="*/ 41 h 41"/>
                <a:gd name="T16" fmla="*/ 1 w 33"/>
                <a:gd name="T17" fmla="*/ 41 h 41"/>
                <a:gd name="T18" fmla="*/ 28 w 33"/>
                <a:gd name="T19" fmla="*/ 41 h 41"/>
                <a:gd name="T20" fmla="*/ 29 w 33"/>
                <a:gd name="T21" fmla="*/ 40 h 41"/>
                <a:gd name="T22" fmla="*/ 33 w 33"/>
                <a:gd name="T23" fmla="*/ 18 h 41"/>
                <a:gd name="T24" fmla="*/ 32 w 33"/>
                <a:gd name="T25" fmla="*/ 17 h 41"/>
                <a:gd name="T26" fmla="*/ 29 w 33"/>
                <a:gd name="T27" fmla="*/ 12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" h="41">
                  <a:moveTo>
                    <a:pt x="29" y="12"/>
                  </a:moveTo>
                  <a:cubicBezTo>
                    <a:pt x="29" y="10"/>
                    <a:pt x="30" y="8"/>
                    <a:pt x="32" y="7"/>
                  </a:cubicBezTo>
                  <a:cubicBezTo>
                    <a:pt x="32" y="7"/>
                    <a:pt x="32" y="6"/>
                    <a:pt x="32" y="6"/>
                  </a:cubicBezTo>
                  <a:cubicBezTo>
                    <a:pt x="32" y="6"/>
                    <a:pt x="32" y="5"/>
                    <a:pt x="31" y="5"/>
                  </a:cubicBezTo>
                  <a:cubicBezTo>
                    <a:pt x="28" y="5"/>
                    <a:pt x="25" y="3"/>
                    <a:pt x="22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8" y="7"/>
                    <a:pt x="0" y="22"/>
                    <a:pt x="0" y="40"/>
                  </a:cubicBezTo>
                  <a:cubicBezTo>
                    <a:pt x="0" y="40"/>
                    <a:pt x="0" y="41"/>
                    <a:pt x="0" y="41"/>
                  </a:cubicBezTo>
                  <a:cubicBezTo>
                    <a:pt x="0" y="41"/>
                    <a:pt x="1" y="41"/>
                    <a:pt x="1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41"/>
                    <a:pt x="29" y="41"/>
                    <a:pt x="29" y="40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3" y="18"/>
                    <a:pt x="32" y="18"/>
                    <a:pt x="32" y="17"/>
                  </a:cubicBezTo>
                  <a:cubicBezTo>
                    <a:pt x="30" y="16"/>
                    <a:pt x="29" y="14"/>
                    <a:pt x="29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6" name="Freeform 10"/>
            <p:cNvSpPr/>
            <p:nvPr/>
          </p:nvSpPr>
          <p:spPr bwMode="auto">
            <a:xfrm>
              <a:off x="3695" y="2124"/>
              <a:ext cx="65" cy="99"/>
            </a:xfrm>
            <a:custGeom>
              <a:avLst/>
              <a:gdLst>
                <a:gd name="T0" fmla="*/ 27 w 27"/>
                <a:gd name="T1" fmla="*/ 15 h 41"/>
                <a:gd name="T2" fmla="*/ 12 w 27"/>
                <a:gd name="T3" fmla="*/ 0 h 41"/>
                <a:gd name="T4" fmla="*/ 11 w 27"/>
                <a:gd name="T5" fmla="*/ 0 h 41"/>
                <a:gd name="T6" fmla="*/ 1 w 27"/>
                <a:gd name="T7" fmla="*/ 5 h 41"/>
                <a:gd name="T8" fmla="*/ 1 w 27"/>
                <a:gd name="T9" fmla="*/ 6 h 41"/>
                <a:gd name="T10" fmla="*/ 1 w 27"/>
                <a:gd name="T11" fmla="*/ 7 h 41"/>
                <a:gd name="T12" fmla="*/ 3 w 27"/>
                <a:gd name="T13" fmla="*/ 12 h 41"/>
                <a:gd name="T14" fmla="*/ 1 w 27"/>
                <a:gd name="T15" fmla="*/ 17 h 41"/>
                <a:gd name="T16" fmla="*/ 0 w 27"/>
                <a:gd name="T17" fmla="*/ 18 h 41"/>
                <a:gd name="T18" fmla="*/ 4 w 27"/>
                <a:gd name="T19" fmla="*/ 40 h 41"/>
                <a:gd name="T20" fmla="*/ 5 w 27"/>
                <a:gd name="T21" fmla="*/ 41 h 41"/>
                <a:gd name="T22" fmla="*/ 9 w 27"/>
                <a:gd name="T23" fmla="*/ 41 h 41"/>
                <a:gd name="T24" fmla="*/ 27 w 27"/>
                <a:gd name="T25" fmla="*/ 15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" h="41">
                  <a:moveTo>
                    <a:pt x="27" y="15"/>
                  </a:moveTo>
                  <a:cubicBezTo>
                    <a:pt x="23" y="9"/>
                    <a:pt x="18" y="4"/>
                    <a:pt x="12" y="0"/>
                  </a:cubicBezTo>
                  <a:cubicBezTo>
                    <a:pt x="12" y="0"/>
                    <a:pt x="11" y="0"/>
                    <a:pt x="11" y="0"/>
                  </a:cubicBezTo>
                  <a:cubicBezTo>
                    <a:pt x="8" y="3"/>
                    <a:pt x="5" y="5"/>
                    <a:pt x="1" y="5"/>
                  </a:cubicBezTo>
                  <a:cubicBezTo>
                    <a:pt x="1" y="5"/>
                    <a:pt x="1" y="6"/>
                    <a:pt x="1" y="6"/>
                  </a:cubicBezTo>
                  <a:cubicBezTo>
                    <a:pt x="0" y="6"/>
                    <a:pt x="1" y="7"/>
                    <a:pt x="1" y="7"/>
                  </a:cubicBezTo>
                  <a:cubicBezTo>
                    <a:pt x="2" y="8"/>
                    <a:pt x="3" y="10"/>
                    <a:pt x="3" y="12"/>
                  </a:cubicBezTo>
                  <a:cubicBezTo>
                    <a:pt x="3" y="14"/>
                    <a:pt x="2" y="16"/>
                    <a:pt x="1" y="17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4" y="41"/>
                    <a:pt x="5" y="41"/>
                    <a:pt x="5" y="41"/>
                  </a:cubicBezTo>
                  <a:cubicBezTo>
                    <a:pt x="9" y="41"/>
                    <a:pt x="9" y="41"/>
                    <a:pt x="9" y="41"/>
                  </a:cubicBezTo>
                  <a:cubicBezTo>
                    <a:pt x="13" y="30"/>
                    <a:pt x="19" y="22"/>
                    <a:pt x="27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7" name="Freeform 11"/>
            <p:cNvSpPr>
              <a:spLocks noEditPoints="1"/>
            </p:cNvSpPr>
            <p:nvPr/>
          </p:nvSpPr>
          <p:spPr bwMode="auto">
            <a:xfrm>
              <a:off x="3637" y="2020"/>
              <a:ext cx="101" cy="104"/>
            </a:xfrm>
            <a:custGeom>
              <a:avLst/>
              <a:gdLst>
                <a:gd name="T0" fmla="*/ 42 w 42"/>
                <a:gd name="T1" fmla="*/ 22 h 43"/>
                <a:gd name="T2" fmla="*/ 21 w 42"/>
                <a:gd name="T3" fmla="*/ 0 h 43"/>
                <a:gd name="T4" fmla="*/ 4 w 42"/>
                <a:gd name="T5" fmla="*/ 9 h 43"/>
                <a:gd name="T6" fmla="*/ 4 w 42"/>
                <a:gd name="T7" fmla="*/ 9 h 43"/>
                <a:gd name="T8" fmla="*/ 4 w 42"/>
                <a:gd name="T9" fmla="*/ 10 h 43"/>
                <a:gd name="T10" fmla="*/ 0 w 42"/>
                <a:gd name="T11" fmla="*/ 22 h 43"/>
                <a:gd name="T12" fmla="*/ 21 w 42"/>
                <a:gd name="T13" fmla="*/ 43 h 43"/>
                <a:gd name="T14" fmla="*/ 42 w 42"/>
                <a:gd name="T15" fmla="*/ 22 h 43"/>
                <a:gd name="T16" fmla="*/ 21 w 42"/>
                <a:gd name="T17" fmla="*/ 5 h 43"/>
                <a:gd name="T18" fmla="*/ 30 w 42"/>
                <a:gd name="T19" fmla="*/ 8 h 43"/>
                <a:gd name="T20" fmla="*/ 20 w 42"/>
                <a:gd name="T21" fmla="*/ 11 h 43"/>
                <a:gd name="T22" fmla="*/ 9 w 42"/>
                <a:gd name="T23" fmla="*/ 10 h 43"/>
                <a:gd name="T24" fmla="*/ 21 w 42"/>
                <a:gd name="T25" fmla="*/ 5 h 43"/>
                <a:gd name="T26" fmla="*/ 21 w 42"/>
                <a:gd name="T27" fmla="*/ 39 h 43"/>
                <a:gd name="T28" fmla="*/ 4 w 42"/>
                <a:gd name="T29" fmla="*/ 22 h 43"/>
                <a:gd name="T30" fmla="*/ 7 w 42"/>
                <a:gd name="T31" fmla="*/ 13 h 43"/>
                <a:gd name="T32" fmla="*/ 16 w 42"/>
                <a:gd name="T33" fmla="*/ 16 h 43"/>
                <a:gd name="T34" fmla="*/ 22 w 42"/>
                <a:gd name="T35" fmla="*/ 15 h 43"/>
                <a:gd name="T36" fmla="*/ 34 w 42"/>
                <a:gd name="T37" fmla="*/ 12 h 43"/>
                <a:gd name="T38" fmla="*/ 34 w 42"/>
                <a:gd name="T39" fmla="*/ 12 h 43"/>
                <a:gd name="T40" fmla="*/ 37 w 42"/>
                <a:gd name="T41" fmla="*/ 22 h 43"/>
                <a:gd name="T42" fmla="*/ 21 w 42"/>
                <a:gd name="T43" fmla="*/ 39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2" h="43">
                  <a:moveTo>
                    <a:pt x="42" y="22"/>
                  </a:moveTo>
                  <a:cubicBezTo>
                    <a:pt x="42" y="10"/>
                    <a:pt x="32" y="0"/>
                    <a:pt x="21" y="0"/>
                  </a:cubicBezTo>
                  <a:cubicBezTo>
                    <a:pt x="14" y="0"/>
                    <a:pt x="8" y="4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9"/>
                    <a:pt x="4" y="9"/>
                    <a:pt x="4" y="10"/>
                  </a:cubicBezTo>
                  <a:cubicBezTo>
                    <a:pt x="1" y="13"/>
                    <a:pt x="0" y="17"/>
                    <a:pt x="0" y="22"/>
                  </a:cubicBezTo>
                  <a:cubicBezTo>
                    <a:pt x="0" y="34"/>
                    <a:pt x="9" y="43"/>
                    <a:pt x="21" y="43"/>
                  </a:cubicBezTo>
                  <a:cubicBezTo>
                    <a:pt x="32" y="43"/>
                    <a:pt x="42" y="34"/>
                    <a:pt x="42" y="22"/>
                  </a:cubicBezTo>
                  <a:close/>
                  <a:moveTo>
                    <a:pt x="21" y="5"/>
                  </a:moveTo>
                  <a:cubicBezTo>
                    <a:pt x="24" y="5"/>
                    <a:pt x="27" y="6"/>
                    <a:pt x="30" y="8"/>
                  </a:cubicBezTo>
                  <a:cubicBezTo>
                    <a:pt x="27" y="8"/>
                    <a:pt x="25" y="9"/>
                    <a:pt x="20" y="11"/>
                  </a:cubicBezTo>
                  <a:cubicBezTo>
                    <a:pt x="16" y="14"/>
                    <a:pt x="12" y="12"/>
                    <a:pt x="9" y="10"/>
                  </a:cubicBezTo>
                  <a:cubicBezTo>
                    <a:pt x="12" y="7"/>
                    <a:pt x="16" y="5"/>
                    <a:pt x="21" y="5"/>
                  </a:cubicBezTo>
                  <a:close/>
                  <a:moveTo>
                    <a:pt x="21" y="39"/>
                  </a:moveTo>
                  <a:cubicBezTo>
                    <a:pt x="12" y="39"/>
                    <a:pt x="4" y="31"/>
                    <a:pt x="4" y="22"/>
                  </a:cubicBezTo>
                  <a:cubicBezTo>
                    <a:pt x="4" y="19"/>
                    <a:pt x="5" y="16"/>
                    <a:pt x="7" y="13"/>
                  </a:cubicBezTo>
                  <a:cubicBezTo>
                    <a:pt x="9" y="15"/>
                    <a:pt x="12" y="16"/>
                    <a:pt x="16" y="16"/>
                  </a:cubicBezTo>
                  <a:cubicBezTo>
                    <a:pt x="18" y="16"/>
                    <a:pt x="20" y="16"/>
                    <a:pt x="22" y="15"/>
                  </a:cubicBezTo>
                  <a:cubicBezTo>
                    <a:pt x="29" y="11"/>
                    <a:pt x="31" y="11"/>
                    <a:pt x="34" y="12"/>
                  </a:cubicBezTo>
                  <a:cubicBezTo>
                    <a:pt x="34" y="12"/>
                    <a:pt x="34" y="12"/>
                    <a:pt x="34" y="12"/>
                  </a:cubicBezTo>
                  <a:cubicBezTo>
                    <a:pt x="36" y="15"/>
                    <a:pt x="37" y="18"/>
                    <a:pt x="37" y="22"/>
                  </a:cubicBezTo>
                  <a:cubicBezTo>
                    <a:pt x="37" y="31"/>
                    <a:pt x="30" y="39"/>
                    <a:pt x="21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9" name="Freeform 12"/>
            <p:cNvSpPr/>
            <p:nvPr/>
          </p:nvSpPr>
          <p:spPr bwMode="auto">
            <a:xfrm>
              <a:off x="3726" y="2167"/>
              <a:ext cx="101" cy="129"/>
            </a:xfrm>
            <a:custGeom>
              <a:avLst/>
              <a:gdLst>
                <a:gd name="T0" fmla="*/ 38 w 42"/>
                <a:gd name="T1" fmla="*/ 15 h 53"/>
                <a:gd name="T2" fmla="*/ 41 w 42"/>
                <a:gd name="T3" fmla="*/ 9 h 53"/>
                <a:gd name="T4" fmla="*/ 41 w 42"/>
                <a:gd name="T5" fmla="*/ 7 h 53"/>
                <a:gd name="T6" fmla="*/ 40 w 42"/>
                <a:gd name="T7" fmla="*/ 7 h 53"/>
                <a:gd name="T8" fmla="*/ 28 w 42"/>
                <a:gd name="T9" fmla="*/ 0 h 53"/>
                <a:gd name="T10" fmla="*/ 26 w 42"/>
                <a:gd name="T11" fmla="*/ 0 h 53"/>
                <a:gd name="T12" fmla="*/ 0 w 42"/>
                <a:gd name="T13" fmla="*/ 51 h 53"/>
                <a:gd name="T14" fmla="*/ 0 w 42"/>
                <a:gd name="T15" fmla="*/ 52 h 53"/>
                <a:gd name="T16" fmla="*/ 1 w 42"/>
                <a:gd name="T17" fmla="*/ 53 h 53"/>
                <a:gd name="T18" fmla="*/ 36 w 42"/>
                <a:gd name="T19" fmla="*/ 53 h 53"/>
                <a:gd name="T20" fmla="*/ 37 w 42"/>
                <a:gd name="T21" fmla="*/ 52 h 53"/>
                <a:gd name="T22" fmla="*/ 42 w 42"/>
                <a:gd name="T23" fmla="*/ 23 h 53"/>
                <a:gd name="T24" fmla="*/ 41 w 42"/>
                <a:gd name="T25" fmla="*/ 22 h 53"/>
                <a:gd name="T26" fmla="*/ 38 w 42"/>
                <a:gd name="T27" fmla="*/ 15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2" h="53">
                  <a:moveTo>
                    <a:pt x="38" y="15"/>
                  </a:moveTo>
                  <a:cubicBezTo>
                    <a:pt x="38" y="13"/>
                    <a:pt x="39" y="10"/>
                    <a:pt x="41" y="9"/>
                  </a:cubicBezTo>
                  <a:cubicBezTo>
                    <a:pt x="41" y="8"/>
                    <a:pt x="41" y="8"/>
                    <a:pt x="41" y="7"/>
                  </a:cubicBezTo>
                  <a:cubicBezTo>
                    <a:pt x="41" y="7"/>
                    <a:pt x="41" y="7"/>
                    <a:pt x="40" y="7"/>
                  </a:cubicBezTo>
                  <a:cubicBezTo>
                    <a:pt x="36" y="6"/>
                    <a:pt x="31" y="3"/>
                    <a:pt x="28" y="0"/>
                  </a:cubicBezTo>
                  <a:cubicBezTo>
                    <a:pt x="27" y="0"/>
                    <a:pt x="27" y="0"/>
                    <a:pt x="26" y="0"/>
                  </a:cubicBezTo>
                  <a:cubicBezTo>
                    <a:pt x="10" y="9"/>
                    <a:pt x="0" y="28"/>
                    <a:pt x="0" y="51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52"/>
                    <a:pt x="1" y="53"/>
                    <a:pt x="1" y="53"/>
                  </a:cubicBezTo>
                  <a:cubicBezTo>
                    <a:pt x="36" y="53"/>
                    <a:pt x="36" y="53"/>
                    <a:pt x="36" y="53"/>
                  </a:cubicBezTo>
                  <a:cubicBezTo>
                    <a:pt x="36" y="53"/>
                    <a:pt x="37" y="52"/>
                    <a:pt x="37" y="52"/>
                  </a:cubicBezTo>
                  <a:cubicBezTo>
                    <a:pt x="42" y="23"/>
                    <a:pt x="42" y="23"/>
                    <a:pt x="42" y="23"/>
                  </a:cubicBezTo>
                  <a:cubicBezTo>
                    <a:pt x="42" y="23"/>
                    <a:pt x="42" y="22"/>
                    <a:pt x="41" y="22"/>
                  </a:cubicBezTo>
                  <a:cubicBezTo>
                    <a:pt x="39" y="20"/>
                    <a:pt x="38" y="18"/>
                    <a:pt x="38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0" name="Freeform 13"/>
            <p:cNvSpPr/>
            <p:nvPr/>
          </p:nvSpPr>
          <p:spPr bwMode="auto">
            <a:xfrm>
              <a:off x="3846" y="2167"/>
              <a:ext cx="101" cy="129"/>
            </a:xfrm>
            <a:custGeom>
              <a:avLst/>
              <a:gdLst>
                <a:gd name="T0" fmla="*/ 15 w 42"/>
                <a:gd name="T1" fmla="*/ 0 h 53"/>
                <a:gd name="T2" fmla="*/ 14 w 42"/>
                <a:gd name="T3" fmla="*/ 0 h 53"/>
                <a:gd name="T4" fmla="*/ 2 w 42"/>
                <a:gd name="T5" fmla="*/ 7 h 53"/>
                <a:gd name="T6" fmla="*/ 1 w 42"/>
                <a:gd name="T7" fmla="*/ 7 h 53"/>
                <a:gd name="T8" fmla="*/ 1 w 42"/>
                <a:gd name="T9" fmla="*/ 9 h 53"/>
                <a:gd name="T10" fmla="*/ 4 w 42"/>
                <a:gd name="T11" fmla="*/ 15 h 53"/>
                <a:gd name="T12" fmla="*/ 1 w 42"/>
                <a:gd name="T13" fmla="*/ 22 h 53"/>
                <a:gd name="T14" fmla="*/ 0 w 42"/>
                <a:gd name="T15" fmla="*/ 23 h 53"/>
                <a:gd name="T16" fmla="*/ 5 w 42"/>
                <a:gd name="T17" fmla="*/ 52 h 53"/>
                <a:gd name="T18" fmla="*/ 6 w 42"/>
                <a:gd name="T19" fmla="*/ 53 h 53"/>
                <a:gd name="T20" fmla="*/ 41 w 42"/>
                <a:gd name="T21" fmla="*/ 53 h 53"/>
                <a:gd name="T22" fmla="*/ 42 w 42"/>
                <a:gd name="T23" fmla="*/ 52 h 53"/>
                <a:gd name="T24" fmla="*/ 42 w 42"/>
                <a:gd name="T25" fmla="*/ 51 h 53"/>
                <a:gd name="T26" fmla="*/ 15 w 42"/>
                <a:gd name="T27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2" h="53">
                  <a:moveTo>
                    <a:pt x="15" y="0"/>
                  </a:moveTo>
                  <a:cubicBezTo>
                    <a:pt x="15" y="0"/>
                    <a:pt x="14" y="0"/>
                    <a:pt x="14" y="0"/>
                  </a:cubicBezTo>
                  <a:cubicBezTo>
                    <a:pt x="10" y="3"/>
                    <a:pt x="6" y="6"/>
                    <a:pt x="2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8"/>
                    <a:pt x="1" y="8"/>
                    <a:pt x="1" y="9"/>
                  </a:cubicBezTo>
                  <a:cubicBezTo>
                    <a:pt x="3" y="10"/>
                    <a:pt x="4" y="13"/>
                    <a:pt x="4" y="15"/>
                  </a:cubicBezTo>
                  <a:cubicBezTo>
                    <a:pt x="4" y="18"/>
                    <a:pt x="3" y="20"/>
                    <a:pt x="1" y="22"/>
                  </a:cubicBezTo>
                  <a:cubicBezTo>
                    <a:pt x="0" y="22"/>
                    <a:pt x="0" y="23"/>
                    <a:pt x="0" y="23"/>
                  </a:cubicBezTo>
                  <a:cubicBezTo>
                    <a:pt x="5" y="52"/>
                    <a:pt x="5" y="52"/>
                    <a:pt x="5" y="52"/>
                  </a:cubicBezTo>
                  <a:cubicBezTo>
                    <a:pt x="5" y="52"/>
                    <a:pt x="6" y="53"/>
                    <a:pt x="6" y="53"/>
                  </a:cubicBezTo>
                  <a:cubicBezTo>
                    <a:pt x="41" y="53"/>
                    <a:pt x="41" y="53"/>
                    <a:pt x="41" y="53"/>
                  </a:cubicBezTo>
                  <a:cubicBezTo>
                    <a:pt x="41" y="53"/>
                    <a:pt x="41" y="52"/>
                    <a:pt x="42" y="52"/>
                  </a:cubicBezTo>
                  <a:cubicBezTo>
                    <a:pt x="42" y="52"/>
                    <a:pt x="42" y="52"/>
                    <a:pt x="42" y="51"/>
                  </a:cubicBezTo>
                  <a:cubicBezTo>
                    <a:pt x="41" y="28"/>
                    <a:pt x="32" y="9"/>
                    <a:pt x="1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7DF8E130-3F2C-4A88-BB2D-1FEC4D7E2A8E}"/>
              </a:ext>
            </a:extLst>
          </p:cNvPr>
          <p:cNvSpPr/>
          <p:nvPr/>
        </p:nvSpPr>
        <p:spPr>
          <a:xfrm>
            <a:off x="4297595" y="3095020"/>
            <a:ext cx="6776214" cy="113877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中国</a:t>
            </a:r>
            <a:r>
              <a:rPr lang="en-US" altLang="zh-CN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2017</a:t>
            </a:r>
            <a:r>
              <a:rPr lang="zh-CN" altLang="en-US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年快消品零售市场</a:t>
            </a:r>
            <a:endParaRPr lang="en-US" altLang="zh-CN" sz="24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每年陈列相关费用支出达</a:t>
            </a:r>
            <a:r>
              <a:rPr lang="en-US" altLang="zh-CN" sz="4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120-200</a:t>
            </a:r>
            <a:r>
              <a:rPr lang="zh-CN" altLang="en-US" sz="4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亿</a:t>
            </a:r>
            <a:r>
              <a:rPr lang="zh-CN" altLang="en-US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元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33921823-3344-4B3C-BB79-541BECC7B4C1}"/>
              </a:ext>
            </a:extLst>
          </p:cNvPr>
          <p:cNvSpPr/>
          <p:nvPr/>
        </p:nvSpPr>
        <p:spPr>
          <a:xfrm>
            <a:off x="4395746" y="4480610"/>
            <a:ext cx="6678062" cy="707886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chemeClr val="tx2">
                    <a:lumMod val="50000"/>
                  </a:schemeClr>
                </a:solidFill>
                <a:latin typeface="+mn-ea"/>
              </a:rPr>
              <a:t>依靠人工记录、人工拍照、后台对照片进行人工分析，需要耗费大量时间及人力成本。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2" presetClass="entr" presetSubtype="8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2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7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2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8" grpId="0"/>
      <p:bldP spid="2" grpId="0"/>
      <p:bldP spid="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7"/>
          <p:cNvSpPr txBox="1">
            <a:spLocks noChangeArrowheads="1"/>
          </p:cNvSpPr>
          <p:nvPr/>
        </p:nvSpPr>
        <p:spPr bwMode="auto">
          <a:xfrm>
            <a:off x="736600" y="401320"/>
            <a:ext cx="3587750" cy="15684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algn="dist" eaLnBrk="1" hangingPunct="1"/>
            <a:r>
              <a:rPr lang="en-US" altLang="zh-CN" sz="9600" dirty="0">
                <a:solidFill>
                  <a:schemeClr val="bg1"/>
                </a:solidFill>
                <a:latin typeface="微软雅黑" panose="020B0503020204020204" charset="-122"/>
              </a:rPr>
              <a:t>M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charset="-122"/>
              </a:rPr>
              <a:t>ARKET SIZE</a:t>
            </a:r>
          </a:p>
        </p:txBody>
      </p:sp>
      <p:sp>
        <p:nvSpPr>
          <p:cNvPr id="28" name="文本框 5"/>
          <p:cNvSpPr txBox="1">
            <a:spLocks noChangeArrowheads="1"/>
          </p:cNvSpPr>
          <p:nvPr/>
        </p:nvSpPr>
        <p:spPr bwMode="auto">
          <a:xfrm>
            <a:off x="2011680" y="822960"/>
            <a:ext cx="2401570" cy="5219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eaLnBrk="1" hangingPunct="1"/>
            <a:r>
              <a:rPr lang="zh-CN" altLang="en-US" sz="2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市  场  规  模</a:t>
            </a:r>
          </a:p>
        </p:txBody>
      </p:sp>
      <p:grpSp>
        <p:nvGrpSpPr>
          <p:cNvPr id="101" name="Group 1"/>
          <p:cNvGrpSpPr>
            <a:grpSpLocks noChangeAspect="1"/>
          </p:cNvGrpSpPr>
          <p:nvPr/>
        </p:nvGrpSpPr>
        <p:grpSpPr>
          <a:xfrm>
            <a:off x="2199344" y="2197719"/>
            <a:ext cx="3162951" cy="3162951"/>
            <a:chOff x="2310042" y="3997423"/>
            <a:chExt cx="6161182" cy="6161182"/>
          </a:xfrm>
        </p:grpSpPr>
        <p:grpSp>
          <p:nvGrpSpPr>
            <p:cNvPr id="102" name="Group 59"/>
            <p:cNvGrpSpPr/>
            <p:nvPr/>
          </p:nvGrpSpPr>
          <p:grpSpPr>
            <a:xfrm>
              <a:off x="2310042" y="3997423"/>
              <a:ext cx="6161182" cy="6161182"/>
              <a:chOff x="652452" y="1752600"/>
              <a:chExt cx="2743200" cy="2743200"/>
            </a:xfrm>
          </p:grpSpPr>
          <p:sp>
            <p:nvSpPr>
              <p:cNvPr id="103" name="Oval 60"/>
              <p:cNvSpPr/>
              <p:nvPr/>
            </p:nvSpPr>
            <p:spPr>
              <a:xfrm>
                <a:off x="652452" y="1752600"/>
                <a:ext cx="2743200" cy="2743200"/>
              </a:xfrm>
              <a:prstGeom prst="ellips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微软雅黑" panose="020B0503020204020204" charset="-122"/>
                </a:endParaRPr>
              </a:p>
            </p:txBody>
          </p:sp>
          <p:sp>
            <p:nvSpPr>
              <p:cNvPr id="104" name="Pie 3"/>
              <p:cNvSpPr/>
              <p:nvPr/>
            </p:nvSpPr>
            <p:spPr>
              <a:xfrm>
                <a:off x="1757264" y="2398938"/>
                <a:ext cx="1638388" cy="1850785"/>
              </a:xfrm>
              <a:custGeom>
                <a:avLst/>
                <a:gdLst>
                  <a:gd name="connsiteX0" fmla="*/ 2692275 w 2743200"/>
                  <a:gd name="connsiteY0" fmla="*/ 1001324 h 2743200"/>
                  <a:gd name="connsiteX1" fmla="*/ 2155489 w 2743200"/>
                  <a:gd name="connsiteY1" fmla="*/ 2497124 h 2743200"/>
                  <a:gd name="connsiteX2" fmla="*/ 1371600 w 2743200"/>
                  <a:gd name="connsiteY2" fmla="*/ 1371600 h 2743200"/>
                  <a:gd name="connsiteX3" fmla="*/ 2692275 w 2743200"/>
                  <a:gd name="connsiteY3" fmla="*/ 1001324 h 2743200"/>
                  <a:gd name="connsiteX0-1" fmla="*/ 1320675 w 1371688"/>
                  <a:gd name="connsiteY0-2" fmla="*/ 0 h 1495800"/>
                  <a:gd name="connsiteX1-3" fmla="*/ 783889 w 1371688"/>
                  <a:gd name="connsiteY1-4" fmla="*/ 1495800 h 1495800"/>
                  <a:gd name="connsiteX2-5" fmla="*/ 0 w 1371688"/>
                  <a:gd name="connsiteY2-6" fmla="*/ 370276 h 1495800"/>
                  <a:gd name="connsiteX3-7" fmla="*/ 457891 w 1371688"/>
                  <a:gd name="connsiteY3-8" fmla="*/ 206990 h 1495800"/>
                  <a:gd name="connsiteX4" fmla="*/ 1320675 w 1371688"/>
                  <a:gd name="connsiteY4" fmla="*/ 0 h 1495800"/>
                  <a:gd name="connsiteX0-9" fmla="*/ 1320675 w 1371688"/>
                  <a:gd name="connsiteY0-10" fmla="*/ 354985 h 1850785"/>
                  <a:gd name="connsiteX1-11" fmla="*/ 783889 w 1371688"/>
                  <a:gd name="connsiteY1-12" fmla="*/ 1850785 h 1850785"/>
                  <a:gd name="connsiteX2-13" fmla="*/ 0 w 1371688"/>
                  <a:gd name="connsiteY2-14" fmla="*/ 725261 h 1850785"/>
                  <a:gd name="connsiteX3-15" fmla="*/ 667441 w 1371688"/>
                  <a:gd name="connsiteY3-16" fmla="*/ 0 h 1850785"/>
                  <a:gd name="connsiteX4-17" fmla="*/ 1320675 w 1371688"/>
                  <a:gd name="connsiteY4-18" fmla="*/ 354985 h 1850785"/>
                  <a:gd name="connsiteX0-19" fmla="*/ 1587375 w 1638388"/>
                  <a:gd name="connsiteY0-20" fmla="*/ 354985 h 1850785"/>
                  <a:gd name="connsiteX1-21" fmla="*/ 1050589 w 1638388"/>
                  <a:gd name="connsiteY1-22" fmla="*/ 1850785 h 1850785"/>
                  <a:gd name="connsiteX2-23" fmla="*/ 0 w 1638388"/>
                  <a:gd name="connsiteY2-24" fmla="*/ 953861 h 1850785"/>
                  <a:gd name="connsiteX3-25" fmla="*/ 934141 w 1638388"/>
                  <a:gd name="connsiteY3-26" fmla="*/ 0 h 1850785"/>
                  <a:gd name="connsiteX4-27" fmla="*/ 1587375 w 1638388"/>
                  <a:gd name="connsiteY4-28" fmla="*/ 354985 h 1850785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17" y="connsiteY4-18"/>
                  </a:cxn>
                </a:cxnLst>
                <a:rect l="l" t="t" r="r" b="b"/>
                <a:pathLst>
                  <a:path w="1638388" h="1850785">
                    <a:moveTo>
                      <a:pt x="1587375" y="354985"/>
                    </a:moveTo>
                    <a:cubicBezTo>
                      <a:pt x="1744949" y="917010"/>
                      <a:pt x="1529566" y="1517194"/>
                      <a:pt x="1050589" y="1850785"/>
                    </a:cubicBezTo>
                    <a:lnTo>
                      <a:pt x="0" y="953861"/>
                    </a:lnTo>
                    <a:lnTo>
                      <a:pt x="934141" y="0"/>
                    </a:lnTo>
                    <a:lnTo>
                      <a:pt x="1587375" y="354985"/>
                    </a:ln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  <a:latin typeface="微软雅黑" panose="020B0503020204020204" charset="-122"/>
                </a:endParaRPr>
              </a:p>
            </p:txBody>
          </p:sp>
          <p:sp>
            <p:nvSpPr>
              <p:cNvPr id="105" name="Oval 62"/>
              <p:cNvSpPr/>
              <p:nvPr/>
            </p:nvSpPr>
            <p:spPr>
              <a:xfrm>
                <a:off x="1018212" y="2118360"/>
                <a:ext cx="2011680" cy="2011680"/>
              </a:xfrm>
              <a:prstGeom prst="ellipse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微软雅黑" panose="020B0503020204020204" charset="-122"/>
                </a:endParaRPr>
              </a:p>
            </p:txBody>
          </p:sp>
        </p:grpSp>
        <p:sp>
          <p:nvSpPr>
            <p:cNvPr id="106" name="Content Placeholder 2"/>
            <p:cNvSpPr txBox="1"/>
            <p:nvPr/>
          </p:nvSpPr>
          <p:spPr bwMode="auto">
            <a:xfrm>
              <a:off x="2794341" y="5512052"/>
              <a:ext cx="5141224" cy="4242618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12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spcBef>
                  <a:spcPts val="1000"/>
                </a:spcBef>
                <a:buNone/>
                <a:defRPr/>
              </a:pPr>
              <a:r>
                <a:rPr lang="en-US" altLang="zh-CN" sz="4800" b="1" dirty="0">
                  <a:solidFill>
                    <a:schemeClr val="bg1"/>
                  </a:solidFill>
                  <a:latin typeface="微软雅黑" panose="020B0503020204020204" charset="-122"/>
                  <a:cs typeface="Aparajita" panose="020B0604020202020204" pitchFamily="34" charset="0"/>
                </a:rPr>
                <a:t>1800</a:t>
              </a:r>
            </a:p>
            <a:p>
              <a:pPr marL="0" indent="0" algn="ctr">
                <a:spcBef>
                  <a:spcPts val="1000"/>
                </a:spcBef>
                <a:buNone/>
                <a:defRPr/>
              </a:pPr>
              <a:r>
                <a:rPr lang="zh-CN" altLang="en-US" sz="4800" b="1" dirty="0">
                  <a:solidFill>
                    <a:schemeClr val="bg1"/>
                  </a:solidFill>
                  <a:latin typeface="微软雅黑" panose="020B0503020204020204" charset="-122"/>
                  <a:cs typeface="Aparajita" panose="020B0604020202020204" pitchFamily="34" charset="0"/>
                </a:rPr>
                <a:t>亿</a:t>
              </a:r>
            </a:p>
            <a:p>
              <a:pPr marL="0" indent="0" algn="ctr">
                <a:spcBef>
                  <a:spcPts val="1000"/>
                </a:spcBef>
                <a:buNone/>
                <a:defRPr/>
              </a:pPr>
              <a:endParaRPr lang="en-US" b="1" dirty="0">
                <a:solidFill>
                  <a:schemeClr val="bg1"/>
                </a:solidFill>
                <a:latin typeface="微软雅黑" panose="020B0503020204020204" charset="-122"/>
                <a:cs typeface="Aparajita" panose="020B0604020202020204" pitchFamily="34" charset="0"/>
              </a:endParaRPr>
            </a:p>
          </p:txBody>
        </p:sp>
      </p:grpSp>
      <p:grpSp>
        <p:nvGrpSpPr>
          <p:cNvPr id="107" name="Group 65"/>
          <p:cNvGrpSpPr>
            <a:grpSpLocks noChangeAspect="1"/>
          </p:cNvGrpSpPr>
          <p:nvPr/>
        </p:nvGrpSpPr>
        <p:grpSpPr>
          <a:xfrm>
            <a:off x="7204218" y="2690002"/>
            <a:ext cx="2539815" cy="2539815"/>
            <a:chOff x="2310042" y="3997423"/>
            <a:chExt cx="6161182" cy="6161182"/>
          </a:xfrm>
        </p:grpSpPr>
        <p:grpSp>
          <p:nvGrpSpPr>
            <p:cNvPr id="108" name="Group 66"/>
            <p:cNvGrpSpPr/>
            <p:nvPr/>
          </p:nvGrpSpPr>
          <p:grpSpPr>
            <a:xfrm>
              <a:off x="2310042" y="3997423"/>
              <a:ext cx="6161182" cy="6161182"/>
              <a:chOff x="652452" y="1752600"/>
              <a:chExt cx="2743200" cy="2743200"/>
            </a:xfrm>
          </p:grpSpPr>
          <p:sp>
            <p:nvSpPr>
              <p:cNvPr id="109" name="Oval 68"/>
              <p:cNvSpPr/>
              <p:nvPr/>
            </p:nvSpPr>
            <p:spPr>
              <a:xfrm>
                <a:off x="652452" y="1752600"/>
                <a:ext cx="2743200" cy="274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微软雅黑" panose="020B0503020204020204" charset="-122"/>
                </a:endParaRPr>
              </a:p>
            </p:txBody>
          </p:sp>
          <p:sp>
            <p:nvSpPr>
              <p:cNvPr id="110" name="Pie 3"/>
              <p:cNvSpPr/>
              <p:nvPr/>
            </p:nvSpPr>
            <p:spPr>
              <a:xfrm>
                <a:off x="1757264" y="2398938"/>
                <a:ext cx="1638388" cy="1850785"/>
              </a:xfrm>
              <a:custGeom>
                <a:avLst/>
                <a:gdLst>
                  <a:gd name="connsiteX0" fmla="*/ 2692275 w 2743200"/>
                  <a:gd name="connsiteY0" fmla="*/ 1001324 h 2743200"/>
                  <a:gd name="connsiteX1" fmla="*/ 2155489 w 2743200"/>
                  <a:gd name="connsiteY1" fmla="*/ 2497124 h 2743200"/>
                  <a:gd name="connsiteX2" fmla="*/ 1371600 w 2743200"/>
                  <a:gd name="connsiteY2" fmla="*/ 1371600 h 2743200"/>
                  <a:gd name="connsiteX3" fmla="*/ 2692275 w 2743200"/>
                  <a:gd name="connsiteY3" fmla="*/ 1001324 h 2743200"/>
                  <a:gd name="connsiteX0-1" fmla="*/ 1320675 w 1371688"/>
                  <a:gd name="connsiteY0-2" fmla="*/ 0 h 1495800"/>
                  <a:gd name="connsiteX1-3" fmla="*/ 783889 w 1371688"/>
                  <a:gd name="connsiteY1-4" fmla="*/ 1495800 h 1495800"/>
                  <a:gd name="connsiteX2-5" fmla="*/ 0 w 1371688"/>
                  <a:gd name="connsiteY2-6" fmla="*/ 370276 h 1495800"/>
                  <a:gd name="connsiteX3-7" fmla="*/ 457891 w 1371688"/>
                  <a:gd name="connsiteY3-8" fmla="*/ 206990 h 1495800"/>
                  <a:gd name="connsiteX4" fmla="*/ 1320675 w 1371688"/>
                  <a:gd name="connsiteY4" fmla="*/ 0 h 1495800"/>
                  <a:gd name="connsiteX0-9" fmla="*/ 1320675 w 1371688"/>
                  <a:gd name="connsiteY0-10" fmla="*/ 354985 h 1850785"/>
                  <a:gd name="connsiteX1-11" fmla="*/ 783889 w 1371688"/>
                  <a:gd name="connsiteY1-12" fmla="*/ 1850785 h 1850785"/>
                  <a:gd name="connsiteX2-13" fmla="*/ 0 w 1371688"/>
                  <a:gd name="connsiteY2-14" fmla="*/ 725261 h 1850785"/>
                  <a:gd name="connsiteX3-15" fmla="*/ 667441 w 1371688"/>
                  <a:gd name="connsiteY3-16" fmla="*/ 0 h 1850785"/>
                  <a:gd name="connsiteX4-17" fmla="*/ 1320675 w 1371688"/>
                  <a:gd name="connsiteY4-18" fmla="*/ 354985 h 1850785"/>
                  <a:gd name="connsiteX0-19" fmla="*/ 1587375 w 1638388"/>
                  <a:gd name="connsiteY0-20" fmla="*/ 354985 h 1850785"/>
                  <a:gd name="connsiteX1-21" fmla="*/ 1050589 w 1638388"/>
                  <a:gd name="connsiteY1-22" fmla="*/ 1850785 h 1850785"/>
                  <a:gd name="connsiteX2-23" fmla="*/ 0 w 1638388"/>
                  <a:gd name="connsiteY2-24" fmla="*/ 953861 h 1850785"/>
                  <a:gd name="connsiteX3-25" fmla="*/ 934141 w 1638388"/>
                  <a:gd name="connsiteY3-26" fmla="*/ 0 h 1850785"/>
                  <a:gd name="connsiteX4-27" fmla="*/ 1587375 w 1638388"/>
                  <a:gd name="connsiteY4-28" fmla="*/ 354985 h 1850785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17" y="connsiteY4-18"/>
                  </a:cxn>
                </a:cxnLst>
                <a:rect l="l" t="t" r="r" b="b"/>
                <a:pathLst>
                  <a:path w="1638388" h="1850785">
                    <a:moveTo>
                      <a:pt x="1587375" y="354985"/>
                    </a:moveTo>
                    <a:cubicBezTo>
                      <a:pt x="1744949" y="917010"/>
                      <a:pt x="1529566" y="1517194"/>
                      <a:pt x="1050589" y="1850785"/>
                    </a:cubicBezTo>
                    <a:lnTo>
                      <a:pt x="0" y="953861"/>
                    </a:lnTo>
                    <a:lnTo>
                      <a:pt x="934141" y="0"/>
                    </a:lnTo>
                    <a:lnTo>
                      <a:pt x="1587375" y="354985"/>
                    </a:lnTo>
                    <a:close/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  <a:latin typeface="微软雅黑" panose="020B0503020204020204" charset="-122"/>
                </a:endParaRPr>
              </a:p>
            </p:txBody>
          </p:sp>
          <p:sp>
            <p:nvSpPr>
              <p:cNvPr id="111" name="Oval 70"/>
              <p:cNvSpPr/>
              <p:nvPr/>
            </p:nvSpPr>
            <p:spPr>
              <a:xfrm>
                <a:off x="1018212" y="2118360"/>
                <a:ext cx="2011680" cy="2011680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微软雅黑" panose="020B0503020204020204" charset="-122"/>
                </a:endParaRPr>
              </a:p>
            </p:txBody>
          </p:sp>
        </p:grpSp>
        <p:sp>
          <p:nvSpPr>
            <p:cNvPr id="112" name="Content Placeholder 2"/>
            <p:cNvSpPr txBox="1"/>
            <p:nvPr/>
          </p:nvSpPr>
          <p:spPr bwMode="auto">
            <a:xfrm>
              <a:off x="3131533" y="5897418"/>
              <a:ext cx="4314226" cy="3296623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>
              <a:defPPr>
                <a:defRPr lang="zh-CN"/>
              </a:defPPr>
              <a:lvl1pPr indent="0" algn="ctr">
                <a:lnSpc>
                  <a:spcPts val="508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5400" b="1">
                  <a:solidFill>
                    <a:schemeClr val="bg1"/>
                  </a:solidFill>
                  <a:latin typeface="微软雅黑" panose="020B0503020204020204" charset="-122"/>
                  <a:cs typeface="Aparajita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1200">
                  <a:solidFill>
                    <a:schemeClr val="bg1">
                      <a:lumMod val="65000"/>
                    </a:schemeClr>
                  </a:solidFill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1100">
                  <a:solidFill>
                    <a:schemeClr val="bg1">
                      <a:lumMod val="65000"/>
                    </a:schemeClr>
                  </a:solidFill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1050">
                  <a:solidFill>
                    <a:schemeClr val="bg1">
                      <a:lumMod val="65000"/>
                    </a:schemeClr>
                  </a:solidFill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1050">
                  <a:solidFill>
                    <a:schemeClr val="bg1">
                      <a:lumMod val="65000"/>
                    </a:schemeClr>
                  </a:solidFill>
                </a:defRPr>
              </a:lvl5pPr>
              <a:lvl6pPr marL="25146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/>
              </a:lvl6pPr>
              <a:lvl7pPr marL="29718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/>
              </a:lvl7pPr>
              <a:lvl8pPr marL="3429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/>
              </a:lvl8pPr>
              <a:lvl9pPr marL="38862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/>
              </a:lvl9pPr>
            </a:lstStyle>
            <a:p>
              <a:r>
                <a:rPr lang="en-US" altLang="zh-CN" sz="4000" dirty="0"/>
                <a:t>10000</a:t>
              </a:r>
              <a:br>
                <a:rPr lang="en-US" altLang="zh-CN" sz="4000" dirty="0"/>
              </a:br>
              <a:r>
                <a:rPr lang="en-US" altLang="zh-CN" sz="4000" dirty="0"/>
                <a:t>+</a:t>
              </a:r>
              <a:endParaRPr lang="en-US" sz="4000" dirty="0"/>
            </a:p>
          </p:txBody>
        </p:sp>
      </p:grpSp>
      <p:sp>
        <p:nvSpPr>
          <p:cNvPr id="121" name="TextBox 79"/>
          <p:cNvSpPr txBox="1"/>
          <p:nvPr/>
        </p:nvSpPr>
        <p:spPr>
          <a:xfrm>
            <a:off x="2141168" y="5622742"/>
            <a:ext cx="3333659" cy="492406"/>
          </a:xfrm>
          <a:prstGeom prst="rect">
            <a:avLst/>
          </a:prstGeom>
          <a:noFill/>
        </p:spPr>
        <p:txBody>
          <a:bodyPr wrap="none" lIns="182843" tIns="91422" rIns="182843" bIns="91422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charset="-122"/>
                <a:cs typeface="Aparajita" panose="020B0604020202020204" pitchFamily="34" charset="0"/>
              </a:rPr>
              <a:t>预计</a:t>
            </a: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charset="-122"/>
                <a:cs typeface="Aparajita" panose="020B0604020202020204" pitchFamily="34" charset="0"/>
              </a:rPr>
              <a:t>2020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charset="-122"/>
                <a:cs typeface="Aparajita" panose="020B0604020202020204" pitchFamily="34" charset="0"/>
              </a:rPr>
              <a:t>新零售市场规模</a:t>
            </a:r>
            <a:endParaRPr lang="id-ID" sz="2000" b="1" dirty="0">
              <a:solidFill>
                <a:schemeClr val="bg1"/>
              </a:solidFill>
              <a:latin typeface="微软雅黑" panose="020B0503020204020204" charset="-122"/>
              <a:cs typeface="Aparajita" panose="020B0604020202020204" pitchFamily="34" charset="0"/>
            </a:endParaRPr>
          </a:p>
        </p:txBody>
      </p:sp>
      <p:sp>
        <p:nvSpPr>
          <p:cNvPr id="127" name="TextBox 92"/>
          <p:cNvSpPr txBox="1"/>
          <p:nvPr/>
        </p:nvSpPr>
        <p:spPr>
          <a:xfrm>
            <a:off x="6958914" y="5626198"/>
            <a:ext cx="3286842" cy="488950"/>
          </a:xfrm>
          <a:prstGeom prst="rect">
            <a:avLst/>
          </a:prstGeom>
          <a:noFill/>
        </p:spPr>
        <p:txBody>
          <a:bodyPr wrap="square" lIns="182843" tIns="91422" rIns="182843" bIns="91422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charset="-122"/>
                <a:cs typeface="Aparajita" panose="020B0604020202020204" pitchFamily="34" charset="0"/>
              </a:rPr>
              <a:t>多达上万个可合作品牌</a:t>
            </a:r>
            <a:endParaRPr lang="id-ID" sz="2000" b="1" dirty="0">
              <a:solidFill>
                <a:schemeClr val="bg1"/>
              </a:solidFill>
              <a:latin typeface="微软雅黑" panose="020B0503020204020204" charset="-122"/>
              <a:cs typeface="Aparajita" panose="020B0604020202020204" pitchFamily="34" charset="0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2" presetClass="entr" presetSubtype="8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2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7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2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7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8" grpId="0"/>
      <p:bldP spid="121" grpId="0"/>
      <p:bldP spid="12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7"/>
          <p:cNvSpPr txBox="1">
            <a:spLocks noChangeArrowheads="1"/>
          </p:cNvSpPr>
          <p:nvPr/>
        </p:nvSpPr>
        <p:spPr bwMode="auto">
          <a:xfrm>
            <a:off x="736600" y="401320"/>
            <a:ext cx="2698750" cy="15684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algn="dist" eaLnBrk="1" hangingPunct="1"/>
            <a:r>
              <a:rPr lang="en-US" altLang="zh-CN" sz="9600" dirty="0">
                <a:solidFill>
                  <a:schemeClr val="bg1"/>
                </a:solidFill>
                <a:latin typeface="微软雅黑" panose="020B0503020204020204" charset="-122"/>
              </a:rPr>
              <a:t>P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charset="-122"/>
              </a:rPr>
              <a:t>RODUCT</a:t>
            </a:r>
          </a:p>
        </p:txBody>
      </p:sp>
      <p:sp>
        <p:nvSpPr>
          <p:cNvPr id="28" name="文本框 5"/>
          <p:cNvSpPr txBox="1">
            <a:spLocks noChangeArrowheads="1"/>
          </p:cNvSpPr>
          <p:nvPr/>
        </p:nvSpPr>
        <p:spPr bwMode="auto">
          <a:xfrm>
            <a:off x="1617980" y="810260"/>
            <a:ext cx="2401570" cy="5219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eaLnBrk="1" hangingPunct="1"/>
            <a:r>
              <a:rPr lang="zh-CN" altLang="en-US" sz="2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产         品</a:t>
            </a:r>
          </a:p>
        </p:txBody>
      </p:sp>
      <p:pic>
        <p:nvPicPr>
          <p:cNvPr id="182" name="图片 18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96310" y="2380982"/>
            <a:ext cx="7377340" cy="3577056"/>
          </a:xfrm>
          <a:prstGeom prst="rect">
            <a:avLst/>
          </a:prstGeom>
        </p:spPr>
      </p:pic>
      <p:sp>
        <p:nvSpPr>
          <p:cNvPr id="183" name="文本框 182"/>
          <p:cNvSpPr txBox="1"/>
          <p:nvPr/>
        </p:nvSpPr>
        <p:spPr>
          <a:xfrm>
            <a:off x="1191260" y="2179955"/>
            <a:ext cx="2540000" cy="41924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fontAlgn="auto">
              <a:lnSpc>
                <a:spcPct val="150000"/>
              </a:lnSpc>
            </a:pPr>
            <a:r>
              <a:rPr lang="zh-CN" altLang="en-US" sz="2000" b="1" dirty="0">
                <a:solidFill>
                  <a:schemeClr val="bg1"/>
                </a:solidFill>
              </a:rPr>
              <a:t>信息识别</a:t>
            </a:r>
            <a:endParaRPr lang="en-US" altLang="zh-CN" sz="2000" b="1" dirty="0">
              <a:solidFill>
                <a:schemeClr val="bg1"/>
              </a:solidFill>
            </a:endParaRPr>
          </a:p>
          <a:p>
            <a:pPr algn="ctr" fontAlgn="auto">
              <a:lnSpc>
                <a:spcPct val="150000"/>
              </a:lnSpc>
            </a:pPr>
            <a:endParaRPr lang="en-US" altLang="zh-CN" sz="2000" b="1" dirty="0">
              <a:solidFill>
                <a:schemeClr val="bg1"/>
              </a:solidFill>
            </a:endParaRPr>
          </a:p>
          <a:p>
            <a:pPr algn="ctr" fontAlgn="auto">
              <a:lnSpc>
                <a:spcPct val="150000"/>
              </a:lnSpc>
            </a:pPr>
            <a:r>
              <a:rPr lang="zh-CN" altLang="en-US" sz="2000" b="1" dirty="0">
                <a:solidFill>
                  <a:schemeClr val="bg1"/>
                </a:solidFill>
              </a:rPr>
              <a:t>内容管理</a:t>
            </a:r>
            <a:endParaRPr lang="en-US" altLang="zh-CN" sz="2000" b="1" dirty="0">
              <a:solidFill>
                <a:schemeClr val="bg1"/>
              </a:solidFill>
            </a:endParaRPr>
          </a:p>
          <a:p>
            <a:pPr algn="ctr" fontAlgn="auto">
              <a:lnSpc>
                <a:spcPct val="150000"/>
              </a:lnSpc>
            </a:pPr>
            <a:endParaRPr lang="zh-CN" altLang="en-US" sz="2000" b="1" dirty="0">
              <a:solidFill>
                <a:schemeClr val="bg1"/>
              </a:solidFill>
            </a:endParaRPr>
          </a:p>
          <a:p>
            <a:pPr algn="ctr" fontAlgn="auto">
              <a:lnSpc>
                <a:spcPct val="150000"/>
              </a:lnSpc>
            </a:pPr>
            <a:r>
              <a:rPr lang="zh-CN" altLang="en-US" sz="2000" b="1" dirty="0">
                <a:solidFill>
                  <a:schemeClr val="bg1"/>
                </a:solidFill>
              </a:rPr>
              <a:t>标准化和模版管理</a:t>
            </a:r>
          </a:p>
          <a:p>
            <a:pPr algn="ctr" fontAlgn="auto">
              <a:lnSpc>
                <a:spcPct val="150000"/>
              </a:lnSpc>
            </a:pPr>
            <a:endParaRPr lang="zh-CN" altLang="en-US" sz="2000" b="1" dirty="0">
              <a:solidFill>
                <a:schemeClr val="bg1"/>
              </a:solidFill>
            </a:endParaRPr>
          </a:p>
          <a:p>
            <a:pPr algn="ctr" fontAlgn="auto">
              <a:lnSpc>
                <a:spcPct val="150000"/>
              </a:lnSpc>
            </a:pPr>
            <a:r>
              <a:rPr lang="zh-CN" altLang="en-US" sz="2000" b="1" dirty="0">
                <a:solidFill>
                  <a:schemeClr val="bg1"/>
                </a:solidFill>
              </a:rPr>
              <a:t>内容分发AI引擎</a:t>
            </a:r>
          </a:p>
          <a:p>
            <a:pPr algn="ctr" fontAlgn="auto">
              <a:lnSpc>
                <a:spcPct val="150000"/>
              </a:lnSpc>
            </a:pPr>
            <a:endParaRPr lang="zh-CN" altLang="en-US" sz="2000" b="1" dirty="0">
              <a:solidFill>
                <a:schemeClr val="bg1"/>
              </a:solidFill>
            </a:endParaRPr>
          </a:p>
          <a:p>
            <a:pPr algn="ctr" fontAlgn="auto">
              <a:lnSpc>
                <a:spcPct val="150000"/>
              </a:lnSpc>
            </a:pPr>
            <a:r>
              <a:rPr lang="zh-CN" altLang="en-US" sz="2000" b="1" dirty="0">
                <a:solidFill>
                  <a:schemeClr val="bg1"/>
                </a:solidFill>
              </a:rPr>
              <a:t>边缘数字设备</a:t>
            </a:r>
          </a:p>
        </p:txBody>
      </p:sp>
      <p:sp>
        <p:nvSpPr>
          <p:cNvPr id="184" name="AutoShape 58"/>
          <p:cNvSpPr>
            <a:spLocks noChangeAspect="1"/>
          </p:cNvSpPr>
          <p:nvPr/>
        </p:nvSpPr>
        <p:spPr bwMode="auto">
          <a:xfrm rot="10799989">
            <a:off x="2305050" y="2842895"/>
            <a:ext cx="272415" cy="18224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336" y="21599"/>
                </a:moveTo>
                <a:cubicBezTo>
                  <a:pt x="969" y="21599"/>
                  <a:pt x="657" y="21365"/>
                  <a:pt x="392" y="20890"/>
                </a:cubicBezTo>
                <a:cubicBezTo>
                  <a:pt x="132" y="20401"/>
                  <a:pt x="0" y="19835"/>
                  <a:pt x="0" y="19171"/>
                </a:cubicBezTo>
                <a:cubicBezTo>
                  <a:pt x="0" y="18480"/>
                  <a:pt x="135" y="17907"/>
                  <a:pt x="403" y="17419"/>
                </a:cubicBezTo>
                <a:lnTo>
                  <a:pt x="9821" y="716"/>
                </a:lnTo>
                <a:cubicBezTo>
                  <a:pt x="10089" y="240"/>
                  <a:pt x="10412" y="0"/>
                  <a:pt x="10790" y="0"/>
                </a:cubicBezTo>
                <a:cubicBezTo>
                  <a:pt x="11176" y="0"/>
                  <a:pt x="11503" y="240"/>
                  <a:pt x="11774" y="716"/>
                </a:cubicBezTo>
                <a:lnTo>
                  <a:pt x="21196" y="17419"/>
                </a:lnTo>
                <a:cubicBezTo>
                  <a:pt x="21464" y="17907"/>
                  <a:pt x="21600" y="18480"/>
                  <a:pt x="21600" y="19171"/>
                </a:cubicBezTo>
                <a:cubicBezTo>
                  <a:pt x="21600" y="19815"/>
                  <a:pt x="21467" y="20375"/>
                  <a:pt x="21203" y="20870"/>
                </a:cubicBezTo>
                <a:cubicBezTo>
                  <a:pt x="20942" y="21359"/>
                  <a:pt x="20626" y="21599"/>
                  <a:pt x="20263" y="21599"/>
                </a:cubicBezTo>
                <a:lnTo>
                  <a:pt x="1336" y="2159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lIns="38092" tIns="38092" rIns="38092" bIns="38092" anchor="ctr"/>
          <a:lstStyle/>
          <a:p>
            <a:pPr defTabSz="457200">
              <a:defRPr/>
            </a:pPr>
            <a:endParaRPr lang="es-ES" sz="3000"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cs typeface="Gill Sans" charset="0"/>
              <a:sym typeface="Gill Sans" charset="0"/>
            </a:endParaRPr>
          </a:p>
        </p:txBody>
      </p:sp>
      <p:sp>
        <p:nvSpPr>
          <p:cNvPr id="185" name="AutoShape 58"/>
          <p:cNvSpPr>
            <a:spLocks noChangeAspect="1"/>
          </p:cNvSpPr>
          <p:nvPr/>
        </p:nvSpPr>
        <p:spPr bwMode="auto">
          <a:xfrm rot="10799989">
            <a:off x="2324735" y="3718560"/>
            <a:ext cx="259715" cy="17399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336" y="21599"/>
                </a:moveTo>
                <a:cubicBezTo>
                  <a:pt x="969" y="21599"/>
                  <a:pt x="657" y="21365"/>
                  <a:pt x="392" y="20890"/>
                </a:cubicBezTo>
                <a:cubicBezTo>
                  <a:pt x="132" y="20401"/>
                  <a:pt x="0" y="19835"/>
                  <a:pt x="0" y="19171"/>
                </a:cubicBezTo>
                <a:cubicBezTo>
                  <a:pt x="0" y="18480"/>
                  <a:pt x="135" y="17907"/>
                  <a:pt x="403" y="17419"/>
                </a:cubicBezTo>
                <a:lnTo>
                  <a:pt x="9821" y="716"/>
                </a:lnTo>
                <a:cubicBezTo>
                  <a:pt x="10089" y="240"/>
                  <a:pt x="10412" y="0"/>
                  <a:pt x="10790" y="0"/>
                </a:cubicBezTo>
                <a:cubicBezTo>
                  <a:pt x="11176" y="0"/>
                  <a:pt x="11503" y="240"/>
                  <a:pt x="11774" y="716"/>
                </a:cubicBezTo>
                <a:lnTo>
                  <a:pt x="21196" y="17419"/>
                </a:lnTo>
                <a:cubicBezTo>
                  <a:pt x="21464" y="17907"/>
                  <a:pt x="21600" y="18480"/>
                  <a:pt x="21600" y="19171"/>
                </a:cubicBezTo>
                <a:cubicBezTo>
                  <a:pt x="21600" y="19815"/>
                  <a:pt x="21467" y="20375"/>
                  <a:pt x="21203" y="20870"/>
                </a:cubicBezTo>
                <a:cubicBezTo>
                  <a:pt x="20942" y="21359"/>
                  <a:pt x="20626" y="21599"/>
                  <a:pt x="20263" y="21599"/>
                </a:cubicBezTo>
                <a:lnTo>
                  <a:pt x="1336" y="2159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lIns="38092" tIns="38092" rIns="38092" bIns="38092" anchor="ctr"/>
          <a:lstStyle/>
          <a:p>
            <a:pPr defTabSz="457200">
              <a:defRPr/>
            </a:pPr>
            <a:endParaRPr lang="es-ES" sz="3000"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cs typeface="Gill Sans" charset="0"/>
              <a:sym typeface="Gill Sans" charset="0"/>
            </a:endParaRPr>
          </a:p>
        </p:txBody>
      </p:sp>
      <p:sp>
        <p:nvSpPr>
          <p:cNvPr id="247" name="AutoShape 58"/>
          <p:cNvSpPr>
            <a:spLocks noChangeAspect="1"/>
          </p:cNvSpPr>
          <p:nvPr/>
        </p:nvSpPr>
        <p:spPr bwMode="auto">
          <a:xfrm rot="10799989">
            <a:off x="2324735" y="4716145"/>
            <a:ext cx="272415" cy="18224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336" y="21599"/>
                </a:moveTo>
                <a:cubicBezTo>
                  <a:pt x="969" y="21599"/>
                  <a:pt x="657" y="21365"/>
                  <a:pt x="392" y="20890"/>
                </a:cubicBezTo>
                <a:cubicBezTo>
                  <a:pt x="132" y="20401"/>
                  <a:pt x="0" y="19835"/>
                  <a:pt x="0" y="19171"/>
                </a:cubicBezTo>
                <a:cubicBezTo>
                  <a:pt x="0" y="18480"/>
                  <a:pt x="135" y="17907"/>
                  <a:pt x="403" y="17419"/>
                </a:cubicBezTo>
                <a:lnTo>
                  <a:pt x="9821" y="716"/>
                </a:lnTo>
                <a:cubicBezTo>
                  <a:pt x="10089" y="240"/>
                  <a:pt x="10412" y="0"/>
                  <a:pt x="10790" y="0"/>
                </a:cubicBezTo>
                <a:cubicBezTo>
                  <a:pt x="11176" y="0"/>
                  <a:pt x="11503" y="240"/>
                  <a:pt x="11774" y="716"/>
                </a:cubicBezTo>
                <a:lnTo>
                  <a:pt x="21196" y="17419"/>
                </a:lnTo>
                <a:cubicBezTo>
                  <a:pt x="21464" y="17907"/>
                  <a:pt x="21600" y="18480"/>
                  <a:pt x="21600" y="19171"/>
                </a:cubicBezTo>
                <a:cubicBezTo>
                  <a:pt x="21600" y="19815"/>
                  <a:pt x="21467" y="20375"/>
                  <a:pt x="21203" y="20870"/>
                </a:cubicBezTo>
                <a:cubicBezTo>
                  <a:pt x="20942" y="21359"/>
                  <a:pt x="20626" y="21599"/>
                  <a:pt x="20263" y="21599"/>
                </a:cubicBezTo>
                <a:lnTo>
                  <a:pt x="1336" y="2159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lIns="38092" tIns="38092" rIns="38092" bIns="38092" anchor="ctr"/>
          <a:lstStyle/>
          <a:p>
            <a:pPr defTabSz="457200">
              <a:defRPr/>
            </a:pPr>
            <a:endParaRPr lang="es-ES" sz="3000"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cs typeface="Gill Sans" charset="0"/>
              <a:sym typeface="Gill Sans" charset="0"/>
            </a:endParaRPr>
          </a:p>
        </p:txBody>
      </p:sp>
      <p:sp>
        <p:nvSpPr>
          <p:cNvPr id="248" name="AutoShape 58"/>
          <p:cNvSpPr>
            <a:spLocks noChangeAspect="1"/>
          </p:cNvSpPr>
          <p:nvPr/>
        </p:nvSpPr>
        <p:spPr bwMode="auto">
          <a:xfrm rot="10799989">
            <a:off x="2312035" y="5591175"/>
            <a:ext cx="272415" cy="18224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336" y="21599"/>
                </a:moveTo>
                <a:cubicBezTo>
                  <a:pt x="969" y="21599"/>
                  <a:pt x="657" y="21365"/>
                  <a:pt x="392" y="20890"/>
                </a:cubicBezTo>
                <a:cubicBezTo>
                  <a:pt x="132" y="20401"/>
                  <a:pt x="0" y="19835"/>
                  <a:pt x="0" y="19171"/>
                </a:cubicBezTo>
                <a:cubicBezTo>
                  <a:pt x="0" y="18480"/>
                  <a:pt x="135" y="17907"/>
                  <a:pt x="403" y="17419"/>
                </a:cubicBezTo>
                <a:lnTo>
                  <a:pt x="9821" y="716"/>
                </a:lnTo>
                <a:cubicBezTo>
                  <a:pt x="10089" y="240"/>
                  <a:pt x="10412" y="0"/>
                  <a:pt x="10790" y="0"/>
                </a:cubicBezTo>
                <a:cubicBezTo>
                  <a:pt x="11176" y="0"/>
                  <a:pt x="11503" y="240"/>
                  <a:pt x="11774" y="716"/>
                </a:cubicBezTo>
                <a:lnTo>
                  <a:pt x="21196" y="17419"/>
                </a:lnTo>
                <a:cubicBezTo>
                  <a:pt x="21464" y="17907"/>
                  <a:pt x="21600" y="18480"/>
                  <a:pt x="21600" y="19171"/>
                </a:cubicBezTo>
                <a:cubicBezTo>
                  <a:pt x="21600" y="19815"/>
                  <a:pt x="21467" y="20375"/>
                  <a:pt x="21203" y="20870"/>
                </a:cubicBezTo>
                <a:cubicBezTo>
                  <a:pt x="20942" y="21359"/>
                  <a:pt x="20626" y="21599"/>
                  <a:pt x="20263" y="21599"/>
                </a:cubicBezTo>
                <a:lnTo>
                  <a:pt x="1336" y="2159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lIns="38092" tIns="38092" rIns="38092" bIns="38092" anchor="ctr"/>
          <a:lstStyle/>
          <a:p>
            <a:pPr defTabSz="457200">
              <a:defRPr/>
            </a:pPr>
            <a:endParaRPr lang="es-ES" sz="3000"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cs typeface="Gill Sans" charset="0"/>
              <a:sym typeface="Gill Sans" charset="0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2" presetClass="entr" presetSubtype="8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00"/>
                            </p:stCondLst>
                            <p:childTnLst>
                              <p:par>
                                <p:cTn id="17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700"/>
                            </p:stCondLst>
                            <p:childTnLst>
                              <p:par>
                                <p:cTn id="2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200"/>
                            </p:stCondLst>
                            <p:childTnLst>
                              <p:par>
                                <p:cTn id="33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700"/>
                            </p:stCondLst>
                            <p:childTnLst>
                              <p:par>
                                <p:cTn id="41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8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8" grpId="0"/>
      <p:bldP spid="184" grpId="0" bldLvl="0" animBg="1"/>
      <p:bldP spid="185" grpId="0" bldLvl="0" animBg="1"/>
      <p:bldP spid="247" grpId="0" bldLvl="0" animBg="1"/>
      <p:bldP spid="248" grpId="0" bldLvl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>
            <a:extLst>
              <a:ext uri="{FF2B5EF4-FFF2-40B4-BE49-F238E27FC236}">
                <a16:creationId xmlns:a16="http://schemas.microsoft.com/office/drawing/2014/main" id="{F325069F-9FA3-4A30-8637-85643492D991}"/>
              </a:ext>
            </a:extLst>
          </p:cNvPr>
          <p:cNvGrpSpPr/>
          <p:nvPr/>
        </p:nvGrpSpPr>
        <p:grpSpPr>
          <a:xfrm>
            <a:off x="5880877" y="4112023"/>
            <a:ext cx="2105442" cy="2105990"/>
            <a:chOff x="5880877" y="4112023"/>
            <a:chExt cx="2105442" cy="2105990"/>
          </a:xfrm>
        </p:grpSpPr>
        <p:grpSp>
          <p:nvGrpSpPr>
            <p:cNvPr id="69" name="Group 94">
              <a:extLst>
                <a:ext uri="{FF2B5EF4-FFF2-40B4-BE49-F238E27FC236}">
                  <a16:creationId xmlns:a16="http://schemas.microsoft.com/office/drawing/2014/main" id="{D920ECB4-4C77-40A1-B31D-77669A805AB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880877" y="4112023"/>
              <a:ext cx="2105442" cy="2105990"/>
              <a:chOff x="4463783" y="2714626"/>
              <a:chExt cx="1426531" cy="1426531"/>
            </a:xfrm>
          </p:grpSpPr>
          <p:sp>
            <p:nvSpPr>
              <p:cNvPr id="99" name="Oval 95">
                <a:extLst>
                  <a:ext uri="{FF2B5EF4-FFF2-40B4-BE49-F238E27FC236}">
                    <a16:creationId xmlns:a16="http://schemas.microsoft.com/office/drawing/2014/main" id="{EFBA67B7-F4E2-42C3-A58F-B1BCC9AE30D1}"/>
                  </a:ext>
                </a:extLst>
              </p:cNvPr>
              <p:cNvSpPr/>
              <p:nvPr/>
            </p:nvSpPr>
            <p:spPr>
              <a:xfrm>
                <a:off x="4463783" y="2714626"/>
                <a:ext cx="1426531" cy="1426531"/>
              </a:xfrm>
              <a:prstGeom prst="ellipse">
                <a:avLst/>
              </a:prstGeom>
              <a:solidFill>
                <a:schemeClr val="accent3"/>
              </a:solidFill>
              <a:ln w="1174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>
                    <a:solidFill>
                      <a:schemeClr val="lt1"/>
                    </a:solidFill>
                  </a:defRPr>
                </a:defPPr>
                <a:lvl1pPr marL="0" algn="l" defTabSz="1828165" rtl="0" eaLnBrk="1" latinLnBrk="0" hangingPunct="1">
                  <a:defRPr sz="3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914400" algn="l" defTabSz="1828165" rtl="0" eaLnBrk="1" latinLnBrk="0" hangingPunct="1">
                  <a:defRPr sz="3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828165" algn="l" defTabSz="1828165" rtl="0" eaLnBrk="1" latinLnBrk="0" hangingPunct="1">
                  <a:defRPr sz="3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2742565" algn="l" defTabSz="1828165" rtl="0" eaLnBrk="1" latinLnBrk="0" hangingPunct="1">
                  <a:defRPr sz="3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3656965" algn="l" defTabSz="1828165" rtl="0" eaLnBrk="1" latinLnBrk="0" hangingPunct="1">
                  <a:defRPr sz="3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4571365" algn="l" defTabSz="1828165" rtl="0" eaLnBrk="1" latinLnBrk="0" hangingPunct="1">
                  <a:defRPr sz="3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5485130" algn="l" defTabSz="1828165" rtl="0" eaLnBrk="1" latinLnBrk="0" hangingPunct="1">
                  <a:defRPr sz="3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6399530" algn="l" defTabSz="1828165" rtl="0" eaLnBrk="1" latinLnBrk="0" hangingPunct="1">
                  <a:defRPr sz="3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7313930" algn="l" defTabSz="1828165" rtl="0" eaLnBrk="1" latinLnBrk="0" hangingPunct="1">
                  <a:defRPr sz="3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bg-BG" dirty="0">
                  <a:latin typeface="Lato Light"/>
                </a:endParaRPr>
              </a:p>
            </p:txBody>
          </p:sp>
          <p:sp>
            <p:nvSpPr>
              <p:cNvPr id="100" name="Oval 96">
                <a:extLst>
                  <a:ext uri="{FF2B5EF4-FFF2-40B4-BE49-F238E27FC236}">
                    <a16:creationId xmlns:a16="http://schemas.microsoft.com/office/drawing/2014/main" id="{25766B16-CC39-4B98-B715-B8C4F1EC6835}"/>
                  </a:ext>
                </a:extLst>
              </p:cNvPr>
              <p:cNvSpPr/>
              <p:nvPr/>
            </p:nvSpPr>
            <p:spPr>
              <a:xfrm>
                <a:off x="4606059" y="2856902"/>
                <a:ext cx="1141979" cy="114197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>
                    <a:solidFill>
                      <a:schemeClr val="lt1"/>
                    </a:solidFill>
                  </a:defRPr>
                </a:defPPr>
                <a:lvl1pPr marL="0" algn="l" defTabSz="1828165" rtl="0" eaLnBrk="1" latinLnBrk="0" hangingPunct="1">
                  <a:defRPr sz="3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914400" algn="l" defTabSz="1828165" rtl="0" eaLnBrk="1" latinLnBrk="0" hangingPunct="1">
                  <a:defRPr sz="3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828165" algn="l" defTabSz="1828165" rtl="0" eaLnBrk="1" latinLnBrk="0" hangingPunct="1">
                  <a:defRPr sz="3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2742565" algn="l" defTabSz="1828165" rtl="0" eaLnBrk="1" latinLnBrk="0" hangingPunct="1">
                  <a:defRPr sz="3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3656965" algn="l" defTabSz="1828165" rtl="0" eaLnBrk="1" latinLnBrk="0" hangingPunct="1">
                  <a:defRPr sz="3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4571365" algn="l" defTabSz="1828165" rtl="0" eaLnBrk="1" latinLnBrk="0" hangingPunct="1">
                  <a:defRPr sz="3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5485130" algn="l" defTabSz="1828165" rtl="0" eaLnBrk="1" latinLnBrk="0" hangingPunct="1">
                  <a:defRPr sz="3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6399530" algn="l" defTabSz="1828165" rtl="0" eaLnBrk="1" latinLnBrk="0" hangingPunct="1">
                  <a:defRPr sz="3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7313930" algn="l" defTabSz="1828165" rtl="0" eaLnBrk="1" latinLnBrk="0" hangingPunct="1">
                  <a:defRPr sz="3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bg-BG" dirty="0">
                  <a:latin typeface="Lato Light"/>
                </a:endParaRPr>
              </a:p>
            </p:txBody>
          </p:sp>
        </p:grpSp>
        <p:grpSp>
          <p:nvGrpSpPr>
            <p:cNvPr id="76" name="Group 122">
              <a:extLst>
                <a:ext uri="{FF2B5EF4-FFF2-40B4-BE49-F238E27FC236}">
                  <a16:creationId xmlns:a16="http://schemas.microsoft.com/office/drawing/2014/main" id="{806DC995-0F58-4920-B7BC-A1C257F72AE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516923" y="4730213"/>
              <a:ext cx="857953" cy="856256"/>
              <a:chOff x="4241800" y="3695700"/>
              <a:chExt cx="709613" cy="708025"/>
            </a:xfrm>
            <a:solidFill>
              <a:schemeClr val="tx2"/>
            </a:solidFill>
          </p:grpSpPr>
          <p:sp>
            <p:nvSpPr>
              <p:cNvPr id="78" name="Freeform 12">
                <a:extLst>
                  <a:ext uri="{FF2B5EF4-FFF2-40B4-BE49-F238E27FC236}">
                    <a16:creationId xmlns:a16="http://schemas.microsoft.com/office/drawing/2014/main" id="{73E5BF1E-2453-450B-8A12-AC58771B354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241800" y="3695700"/>
                <a:ext cx="709613" cy="708025"/>
              </a:xfrm>
              <a:custGeom>
                <a:avLst/>
                <a:gdLst>
                  <a:gd name="T0" fmla="*/ 454 w 1188"/>
                  <a:gd name="T1" fmla="*/ 908 h 1187"/>
                  <a:gd name="T2" fmla="*/ 454 w 1188"/>
                  <a:gd name="T3" fmla="*/ 908 h 1187"/>
                  <a:gd name="T4" fmla="*/ 698 w 1188"/>
                  <a:gd name="T5" fmla="*/ 837 h 1187"/>
                  <a:gd name="T6" fmla="*/ 723 w 1188"/>
                  <a:gd name="T7" fmla="*/ 861 h 1187"/>
                  <a:gd name="T8" fmla="*/ 694 w 1188"/>
                  <a:gd name="T9" fmla="*/ 890 h 1187"/>
                  <a:gd name="T10" fmla="*/ 950 w 1188"/>
                  <a:gd name="T11" fmla="*/ 1147 h 1187"/>
                  <a:gd name="T12" fmla="*/ 1049 w 1188"/>
                  <a:gd name="T13" fmla="*/ 1187 h 1187"/>
                  <a:gd name="T14" fmla="*/ 1147 w 1188"/>
                  <a:gd name="T15" fmla="*/ 1147 h 1187"/>
                  <a:gd name="T16" fmla="*/ 1188 w 1188"/>
                  <a:gd name="T17" fmla="*/ 1048 h 1187"/>
                  <a:gd name="T18" fmla="*/ 1147 w 1188"/>
                  <a:gd name="T19" fmla="*/ 950 h 1187"/>
                  <a:gd name="T20" fmla="*/ 890 w 1188"/>
                  <a:gd name="T21" fmla="*/ 693 h 1187"/>
                  <a:gd name="T22" fmla="*/ 861 w 1188"/>
                  <a:gd name="T23" fmla="*/ 722 h 1187"/>
                  <a:gd name="T24" fmla="*/ 837 w 1188"/>
                  <a:gd name="T25" fmla="*/ 698 h 1187"/>
                  <a:gd name="T26" fmla="*/ 907 w 1188"/>
                  <a:gd name="T27" fmla="*/ 422 h 1187"/>
                  <a:gd name="T28" fmla="*/ 775 w 1188"/>
                  <a:gd name="T29" fmla="*/ 133 h 1187"/>
                  <a:gd name="T30" fmla="*/ 454 w 1188"/>
                  <a:gd name="T31" fmla="*/ 0 h 1187"/>
                  <a:gd name="T32" fmla="*/ 133 w 1188"/>
                  <a:gd name="T33" fmla="*/ 133 h 1187"/>
                  <a:gd name="T34" fmla="*/ 0 w 1188"/>
                  <a:gd name="T35" fmla="*/ 454 h 1187"/>
                  <a:gd name="T36" fmla="*/ 133 w 1188"/>
                  <a:gd name="T37" fmla="*/ 775 h 1187"/>
                  <a:gd name="T38" fmla="*/ 454 w 1188"/>
                  <a:gd name="T39" fmla="*/ 908 h 1187"/>
                  <a:gd name="T40" fmla="*/ 1116 w 1188"/>
                  <a:gd name="T41" fmla="*/ 1048 h 1187"/>
                  <a:gd name="T42" fmla="*/ 1096 w 1188"/>
                  <a:gd name="T43" fmla="*/ 1096 h 1187"/>
                  <a:gd name="T44" fmla="*/ 1049 w 1188"/>
                  <a:gd name="T45" fmla="*/ 1115 h 1187"/>
                  <a:gd name="T46" fmla="*/ 1001 w 1188"/>
                  <a:gd name="T47" fmla="*/ 1096 h 1187"/>
                  <a:gd name="T48" fmla="*/ 802 w 1188"/>
                  <a:gd name="T49" fmla="*/ 897 h 1187"/>
                  <a:gd name="T50" fmla="*/ 897 w 1188"/>
                  <a:gd name="T51" fmla="*/ 802 h 1187"/>
                  <a:gd name="T52" fmla="*/ 1096 w 1188"/>
                  <a:gd name="T53" fmla="*/ 1001 h 1187"/>
                  <a:gd name="T54" fmla="*/ 1116 w 1188"/>
                  <a:gd name="T55" fmla="*/ 1048 h 1187"/>
                  <a:gd name="T56" fmla="*/ 774 w 1188"/>
                  <a:gd name="T57" fmla="*/ 810 h 1187"/>
                  <a:gd name="T58" fmla="*/ 756 w 1188"/>
                  <a:gd name="T59" fmla="*/ 793 h 1187"/>
                  <a:gd name="T60" fmla="*/ 756 w 1188"/>
                  <a:gd name="T61" fmla="*/ 793 h 1187"/>
                  <a:gd name="T62" fmla="*/ 765 w 1188"/>
                  <a:gd name="T63" fmla="*/ 785 h 1187"/>
                  <a:gd name="T64" fmla="*/ 767 w 1188"/>
                  <a:gd name="T65" fmla="*/ 783 h 1187"/>
                  <a:gd name="T66" fmla="*/ 775 w 1188"/>
                  <a:gd name="T67" fmla="*/ 775 h 1187"/>
                  <a:gd name="T68" fmla="*/ 784 w 1188"/>
                  <a:gd name="T69" fmla="*/ 766 h 1187"/>
                  <a:gd name="T70" fmla="*/ 785 w 1188"/>
                  <a:gd name="T71" fmla="*/ 765 h 1187"/>
                  <a:gd name="T72" fmla="*/ 793 w 1188"/>
                  <a:gd name="T73" fmla="*/ 756 h 1187"/>
                  <a:gd name="T74" fmla="*/ 793 w 1188"/>
                  <a:gd name="T75" fmla="*/ 756 h 1187"/>
                  <a:gd name="T76" fmla="*/ 810 w 1188"/>
                  <a:gd name="T77" fmla="*/ 773 h 1187"/>
                  <a:gd name="T78" fmla="*/ 774 w 1188"/>
                  <a:gd name="T79" fmla="*/ 810 h 1187"/>
                  <a:gd name="T80" fmla="*/ 184 w 1188"/>
                  <a:gd name="T81" fmla="*/ 184 h 1187"/>
                  <a:gd name="T82" fmla="*/ 454 w 1188"/>
                  <a:gd name="T83" fmla="*/ 72 h 1187"/>
                  <a:gd name="T84" fmla="*/ 724 w 1188"/>
                  <a:gd name="T85" fmla="*/ 184 h 1187"/>
                  <a:gd name="T86" fmla="*/ 835 w 1188"/>
                  <a:gd name="T87" fmla="*/ 427 h 1187"/>
                  <a:gd name="T88" fmla="*/ 762 w 1188"/>
                  <a:gd name="T89" fmla="*/ 681 h 1187"/>
                  <a:gd name="T90" fmla="*/ 762 w 1188"/>
                  <a:gd name="T91" fmla="*/ 681 h 1187"/>
                  <a:gd name="T92" fmla="*/ 724 w 1188"/>
                  <a:gd name="T93" fmla="*/ 724 h 1187"/>
                  <a:gd name="T94" fmla="*/ 711 w 1188"/>
                  <a:gd name="T95" fmla="*/ 737 h 1187"/>
                  <a:gd name="T96" fmla="*/ 681 w 1188"/>
                  <a:gd name="T97" fmla="*/ 761 h 1187"/>
                  <a:gd name="T98" fmla="*/ 454 w 1188"/>
                  <a:gd name="T99" fmla="*/ 836 h 1187"/>
                  <a:gd name="T100" fmla="*/ 184 w 1188"/>
                  <a:gd name="T101" fmla="*/ 724 h 1187"/>
                  <a:gd name="T102" fmla="*/ 184 w 1188"/>
                  <a:gd name="T103" fmla="*/ 184 h 11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188" h="1187">
                    <a:moveTo>
                      <a:pt x="454" y="908"/>
                    </a:moveTo>
                    <a:cubicBezTo>
                      <a:pt x="454" y="908"/>
                      <a:pt x="454" y="908"/>
                      <a:pt x="454" y="908"/>
                    </a:cubicBezTo>
                    <a:cubicBezTo>
                      <a:pt x="542" y="908"/>
                      <a:pt x="626" y="883"/>
                      <a:pt x="698" y="837"/>
                    </a:cubicBezTo>
                    <a:cubicBezTo>
                      <a:pt x="723" y="861"/>
                      <a:pt x="723" y="861"/>
                      <a:pt x="723" y="861"/>
                    </a:cubicBezTo>
                    <a:cubicBezTo>
                      <a:pt x="694" y="890"/>
                      <a:pt x="694" y="890"/>
                      <a:pt x="694" y="890"/>
                    </a:cubicBezTo>
                    <a:cubicBezTo>
                      <a:pt x="950" y="1147"/>
                      <a:pt x="950" y="1147"/>
                      <a:pt x="950" y="1147"/>
                    </a:cubicBezTo>
                    <a:cubicBezTo>
                      <a:pt x="977" y="1173"/>
                      <a:pt x="1012" y="1187"/>
                      <a:pt x="1049" y="1187"/>
                    </a:cubicBezTo>
                    <a:cubicBezTo>
                      <a:pt x="1086" y="1187"/>
                      <a:pt x="1121" y="1173"/>
                      <a:pt x="1147" y="1147"/>
                    </a:cubicBezTo>
                    <a:cubicBezTo>
                      <a:pt x="1173" y="1120"/>
                      <a:pt x="1188" y="1086"/>
                      <a:pt x="1188" y="1048"/>
                    </a:cubicBezTo>
                    <a:cubicBezTo>
                      <a:pt x="1188" y="1011"/>
                      <a:pt x="1173" y="976"/>
                      <a:pt x="1147" y="950"/>
                    </a:cubicBezTo>
                    <a:cubicBezTo>
                      <a:pt x="890" y="693"/>
                      <a:pt x="890" y="693"/>
                      <a:pt x="890" y="693"/>
                    </a:cubicBezTo>
                    <a:cubicBezTo>
                      <a:pt x="861" y="722"/>
                      <a:pt x="861" y="722"/>
                      <a:pt x="861" y="722"/>
                    </a:cubicBezTo>
                    <a:cubicBezTo>
                      <a:pt x="837" y="698"/>
                      <a:pt x="837" y="698"/>
                      <a:pt x="837" y="698"/>
                    </a:cubicBezTo>
                    <a:cubicBezTo>
                      <a:pt x="889" y="616"/>
                      <a:pt x="914" y="520"/>
                      <a:pt x="907" y="422"/>
                    </a:cubicBezTo>
                    <a:cubicBezTo>
                      <a:pt x="899" y="313"/>
                      <a:pt x="853" y="210"/>
                      <a:pt x="775" y="133"/>
                    </a:cubicBezTo>
                    <a:cubicBezTo>
                      <a:pt x="689" y="47"/>
                      <a:pt x="576" y="0"/>
                      <a:pt x="454" y="0"/>
                    </a:cubicBezTo>
                    <a:cubicBezTo>
                      <a:pt x="333" y="0"/>
                      <a:pt x="219" y="47"/>
                      <a:pt x="133" y="133"/>
                    </a:cubicBezTo>
                    <a:cubicBezTo>
                      <a:pt x="48" y="219"/>
                      <a:pt x="0" y="333"/>
                      <a:pt x="0" y="454"/>
                    </a:cubicBezTo>
                    <a:cubicBezTo>
                      <a:pt x="0" y="575"/>
                      <a:pt x="48" y="689"/>
                      <a:pt x="133" y="775"/>
                    </a:cubicBezTo>
                    <a:cubicBezTo>
                      <a:pt x="219" y="861"/>
                      <a:pt x="333" y="908"/>
                      <a:pt x="454" y="908"/>
                    </a:cubicBezTo>
                    <a:close/>
                    <a:moveTo>
                      <a:pt x="1116" y="1048"/>
                    </a:moveTo>
                    <a:cubicBezTo>
                      <a:pt x="1116" y="1066"/>
                      <a:pt x="1109" y="1083"/>
                      <a:pt x="1096" y="1096"/>
                    </a:cubicBezTo>
                    <a:cubicBezTo>
                      <a:pt x="1083" y="1108"/>
                      <a:pt x="1067" y="1115"/>
                      <a:pt x="1049" y="1115"/>
                    </a:cubicBezTo>
                    <a:cubicBezTo>
                      <a:pt x="1031" y="1115"/>
                      <a:pt x="1014" y="1108"/>
                      <a:pt x="1001" y="1096"/>
                    </a:cubicBezTo>
                    <a:cubicBezTo>
                      <a:pt x="802" y="897"/>
                      <a:pt x="802" y="897"/>
                      <a:pt x="802" y="897"/>
                    </a:cubicBezTo>
                    <a:cubicBezTo>
                      <a:pt x="897" y="802"/>
                      <a:pt x="897" y="802"/>
                      <a:pt x="897" y="802"/>
                    </a:cubicBezTo>
                    <a:cubicBezTo>
                      <a:pt x="1096" y="1001"/>
                      <a:pt x="1096" y="1001"/>
                      <a:pt x="1096" y="1001"/>
                    </a:cubicBezTo>
                    <a:cubicBezTo>
                      <a:pt x="1109" y="1014"/>
                      <a:pt x="1116" y="1031"/>
                      <a:pt x="1116" y="1048"/>
                    </a:cubicBezTo>
                    <a:close/>
                    <a:moveTo>
                      <a:pt x="774" y="810"/>
                    </a:moveTo>
                    <a:cubicBezTo>
                      <a:pt x="756" y="793"/>
                      <a:pt x="756" y="793"/>
                      <a:pt x="756" y="793"/>
                    </a:cubicBezTo>
                    <a:cubicBezTo>
                      <a:pt x="756" y="793"/>
                      <a:pt x="756" y="793"/>
                      <a:pt x="756" y="793"/>
                    </a:cubicBezTo>
                    <a:cubicBezTo>
                      <a:pt x="759" y="790"/>
                      <a:pt x="762" y="787"/>
                      <a:pt x="765" y="785"/>
                    </a:cubicBezTo>
                    <a:cubicBezTo>
                      <a:pt x="766" y="784"/>
                      <a:pt x="766" y="784"/>
                      <a:pt x="767" y="783"/>
                    </a:cubicBezTo>
                    <a:cubicBezTo>
                      <a:pt x="770" y="780"/>
                      <a:pt x="772" y="778"/>
                      <a:pt x="775" y="775"/>
                    </a:cubicBezTo>
                    <a:cubicBezTo>
                      <a:pt x="778" y="772"/>
                      <a:pt x="781" y="769"/>
                      <a:pt x="784" y="766"/>
                    </a:cubicBezTo>
                    <a:cubicBezTo>
                      <a:pt x="784" y="766"/>
                      <a:pt x="785" y="765"/>
                      <a:pt x="785" y="765"/>
                    </a:cubicBezTo>
                    <a:cubicBezTo>
                      <a:pt x="788" y="762"/>
                      <a:pt x="790" y="759"/>
                      <a:pt x="793" y="756"/>
                    </a:cubicBezTo>
                    <a:cubicBezTo>
                      <a:pt x="793" y="756"/>
                      <a:pt x="793" y="756"/>
                      <a:pt x="793" y="756"/>
                    </a:cubicBezTo>
                    <a:cubicBezTo>
                      <a:pt x="810" y="773"/>
                      <a:pt x="810" y="773"/>
                      <a:pt x="810" y="773"/>
                    </a:cubicBezTo>
                    <a:lnTo>
                      <a:pt x="774" y="810"/>
                    </a:lnTo>
                    <a:close/>
                    <a:moveTo>
                      <a:pt x="184" y="184"/>
                    </a:moveTo>
                    <a:cubicBezTo>
                      <a:pt x="256" y="112"/>
                      <a:pt x="352" y="72"/>
                      <a:pt x="454" y="72"/>
                    </a:cubicBezTo>
                    <a:cubicBezTo>
                      <a:pt x="556" y="72"/>
                      <a:pt x="652" y="112"/>
                      <a:pt x="724" y="184"/>
                    </a:cubicBezTo>
                    <a:cubicBezTo>
                      <a:pt x="789" y="249"/>
                      <a:pt x="829" y="335"/>
                      <a:pt x="835" y="427"/>
                    </a:cubicBezTo>
                    <a:cubicBezTo>
                      <a:pt x="842" y="518"/>
                      <a:pt x="815" y="608"/>
                      <a:pt x="762" y="681"/>
                    </a:cubicBezTo>
                    <a:cubicBezTo>
                      <a:pt x="762" y="681"/>
                      <a:pt x="762" y="681"/>
                      <a:pt x="762" y="681"/>
                    </a:cubicBezTo>
                    <a:cubicBezTo>
                      <a:pt x="750" y="696"/>
                      <a:pt x="738" y="711"/>
                      <a:pt x="724" y="724"/>
                    </a:cubicBezTo>
                    <a:cubicBezTo>
                      <a:pt x="720" y="728"/>
                      <a:pt x="716" y="733"/>
                      <a:pt x="711" y="737"/>
                    </a:cubicBezTo>
                    <a:cubicBezTo>
                      <a:pt x="701" y="745"/>
                      <a:pt x="692" y="754"/>
                      <a:pt x="681" y="761"/>
                    </a:cubicBezTo>
                    <a:cubicBezTo>
                      <a:pt x="615" y="810"/>
                      <a:pt x="537" y="836"/>
                      <a:pt x="454" y="836"/>
                    </a:cubicBezTo>
                    <a:cubicBezTo>
                      <a:pt x="352" y="836"/>
                      <a:pt x="256" y="796"/>
                      <a:pt x="184" y="724"/>
                    </a:cubicBezTo>
                    <a:cubicBezTo>
                      <a:pt x="35" y="575"/>
                      <a:pt x="35" y="333"/>
                      <a:pt x="184" y="18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1828165" rtl="0" eaLnBrk="1" latinLnBrk="0" hangingPunct="1"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914400" algn="l" defTabSz="1828165" rtl="0" eaLnBrk="1" latinLnBrk="0" hangingPunct="1"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828165" algn="l" defTabSz="1828165" rtl="0" eaLnBrk="1" latinLnBrk="0" hangingPunct="1"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742565" algn="l" defTabSz="1828165" rtl="0" eaLnBrk="1" latinLnBrk="0" hangingPunct="1"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656965" algn="l" defTabSz="1828165" rtl="0" eaLnBrk="1" latinLnBrk="0" hangingPunct="1"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4571365" algn="l" defTabSz="1828165" rtl="0" eaLnBrk="1" latinLnBrk="0" hangingPunct="1"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485130" algn="l" defTabSz="1828165" rtl="0" eaLnBrk="1" latinLnBrk="0" hangingPunct="1"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399530" algn="l" defTabSz="1828165" rtl="0" eaLnBrk="1" latinLnBrk="0" hangingPunct="1"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313930" algn="l" defTabSz="1828165" rtl="0" eaLnBrk="1" latinLnBrk="0" hangingPunct="1"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id-ID" dirty="0">
                  <a:latin typeface="微软雅黑" panose="020B0503020204020204" pitchFamily="34" charset="-122"/>
                </a:endParaRPr>
              </a:p>
            </p:txBody>
          </p:sp>
          <p:sp>
            <p:nvSpPr>
              <p:cNvPr id="79" name="Freeform 13">
                <a:extLst>
                  <a:ext uri="{FF2B5EF4-FFF2-40B4-BE49-F238E27FC236}">
                    <a16:creationId xmlns:a16="http://schemas.microsoft.com/office/drawing/2014/main" id="{5E12CD03-AC8C-416D-8EE3-4277C80FD57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311650" y="3781425"/>
                <a:ext cx="404813" cy="369888"/>
              </a:xfrm>
              <a:custGeom>
                <a:avLst/>
                <a:gdLst>
                  <a:gd name="T0" fmla="*/ 320 w 677"/>
                  <a:gd name="T1" fmla="*/ 617 h 618"/>
                  <a:gd name="T2" fmla="*/ 320 w 677"/>
                  <a:gd name="T3" fmla="*/ 618 h 618"/>
                  <a:gd name="T4" fmla="*/ 338 w 677"/>
                  <a:gd name="T5" fmla="*/ 618 h 618"/>
                  <a:gd name="T6" fmla="*/ 522 w 677"/>
                  <a:gd name="T7" fmla="*/ 557 h 618"/>
                  <a:gd name="T8" fmla="*/ 556 w 677"/>
                  <a:gd name="T9" fmla="*/ 527 h 618"/>
                  <a:gd name="T10" fmla="*/ 587 w 677"/>
                  <a:gd name="T11" fmla="*/ 492 h 618"/>
                  <a:gd name="T12" fmla="*/ 556 w 677"/>
                  <a:gd name="T13" fmla="*/ 91 h 618"/>
                  <a:gd name="T14" fmla="*/ 338 w 677"/>
                  <a:gd name="T15" fmla="*/ 0 h 618"/>
                  <a:gd name="T16" fmla="*/ 120 w 677"/>
                  <a:gd name="T17" fmla="*/ 91 h 618"/>
                  <a:gd name="T18" fmla="*/ 120 w 677"/>
                  <a:gd name="T19" fmla="*/ 527 h 618"/>
                  <a:gd name="T20" fmla="*/ 320 w 677"/>
                  <a:gd name="T21" fmla="*/ 617 h 618"/>
                  <a:gd name="T22" fmla="*/ 146 w 677"/>
                  <a:gd name="T23" fmla="*/ 116 h 618"/>
                  <a:gd name="T24" fmla="*/ 338 w 677"/>
                  <a:gd name="T25" fmla="*/ 36 h 618"/>
                  <a:gd name="T26" fmla="*/ 531 w 677"/>
                  <a:gd name="T27" fmla="*/ 116 h 618"/>
                  <a:gd name="T28" fmla="*/ 558 w 677"/>
                  <a:gd name="T29" fmla="*/ 471 h 618"/>
                  <a:gd name="T30" fmla="*/ 531 w 677"/>
                  <a:gd name="T31" fmla="*/ 502 h 618"/>
                  <a:gd name="T32" fmla="*/ 500 w 677"/>
                  <a:gd name="T33" fmla="*/ 528 h 618"/>
                  <a:gd name="T34" fmla="*/ 340 w 677"/>
                  <a:gd name="T35" fmla="*/ 582 h 618"/>
                  <a:gd name="T36" fmla="*/ 338 w 677"/>
                  <a:gd name="T37" fmla="*/ 582 h 618"/>
                  <a:gd name="T38" fmla="*/ 146 w 677"/>
                  <a:gd name="T39" fmla="*/ 502 h 618"/>
                  <a:gd name="T40" fmla="*/ 146 w 677"/>
                  <a:gd name="T41" fmla="*/ 116 h 6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677" h="618">
                    <a:moveTo>
                      <a:pt x="320" y="617"/>
                    </a:moveTo>
                    <a:cubicBezTo>
                      <a:pt x="320" y="618"/>
                      <a:pt x="320" y="618"/>
                      <a:pt x="320" y="618"/>
                    </a:cubicBezTo>
                    <a:cubicBezTo>
                      <a:pt x="338" y="618"/>
                      <a:pt x="338" y="618"/>
                      <a:pt x="338" y="618"/>
                    </a:cubicBezTo>
                    <a:cubicBezTo>
                      <a:pt x="405" y="618"/>
                      <a:pt x="468" y="597"/>
                      <a:pt x="522" y="557"/>
                    </a:cubicBezTo>
                    <a:cubicBezTo>
                      <a:pt x="534" y="548"/>
                      <a:pt x="546" y="538"/>
                      <a:pt x="556" y="527"/>
                    </a:cubicBezTo>
                    <a:cubicBezTo>
                      <a:pt x="567" y="516"/>
                      <a:pt x="577" y="505"/>
                      <a:pt x="587" y="492"/>
                    </a:cubicBezTo>
                    <a:cubicBezTo>
                      <a:pt x="677" y="371"/>
                      <a:pt x="664" y="198"/>
                      <a:pt x="556" y="91"/>
                    </a:cubicBezTo>
                    <a:cubicBezTo>
                      <a:pt x="498" y="33"/>
                      <a:pt x="421" y="0"/>
                      <a:pt x="338" y="0"/>
                    </a:cubicBezTo>
                    <a:cubicBezTo>
                      <a:pt x="256" y="0"/>
                      <a:pt x="178" y="33"/>
                      <a:pt x="120" y="91"/>
                    </a:cubicBezTo>
                    <a:cubicBezTo>
                      <a:pt x="0" y="211"/>
                      <a:pt x="0" y="407"/>
                      <a:pt x="120" y="527"/>
                    </a:cubicBezTo>
                    <a:cubicBezTo>
                      <a:pt x="174" y="581"/>
                      <a:pt x="245" y="613"/>
                      <a:pt x="320" y="617"/>
                    </a:cubicBezTo>
                    <a:close/>
                    <a:moveTo>
                      <a:pt x="146" y="116"/>
                    </a:moveTo>
                    <a:cubicBezTo>
                      <a:pt x="197" y="65"/>
                      <a:pt x="265" y="36"/>
                      <a:pt x="338" y="36"/>
                    </a:cubicBezTo>
                    <a:cubicBezTo>
                      <a:pt x="411" y="36"/>
                      <a:pt x="480" y="65"/>
                      <a:pt x="531" y="116"/>
                    </a:cubicBezTo>
                    <a:cubicBezTo>
                      <a:pt x="626" y="211"/>
                      <a:pt x="637" y="363"/>
                      <a:pt x="558" y="471"/>
                    </a:cubicBezTo>
                    <a:cubicBezTo>
                      <a:pt x="550" y="482"/>
                      <a:pt x="541" y="492"/>
                      <a:pt x="531" y="502"/>
                    </a:cubicBezTo>
                    <a:cubicBezTo>
                      <a:pt x="521" y="511"/>
                      <a:pt x="511" y="520"/>
                      <a:pt x="500" y="528"/>
                    </a:cubicBezTo>
                    <a:cubicBezTo>
                      <a:pt x="454" y="563"/>
                      <a:pt x="398" y="581"/>
                      <a:pt x="340" y="582"/>
                    </a:cubicBezTo>
                    <a:cubicBezTo>
                      <a:pt x="338" y="582"/>
                      <a:pt x="338" y="582"/>
                      <a:pt x="338" y="582"/>
                    </a:cubicBezTo>
                    <a:cubicBezTo>
                      <a:pt x="265" y="582"/>
                      <a:pt x="197" y="553"/>
                      <a:pt x="146" y="502"/>
                    </a:cubicBezTo>
                    <a:cubicBezTo>
                      <a:pt x="39" y="395"/>
                      <a:pt x="39" y="223"/>
                      <a:pt x="146" y="11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1828165" rtl="0" eaLnBrk="1" latinLnBrk="0" hangingPunct="1"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914400" algn="l" defTabSz="1828165" rtl="0" eaLnBrk="1" latinLnBrk="0" hangingPunct="1"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828165" algn="l" defTabSz="1828165" rtl="0" eaLnBrk="1" latinLnBrk="0" hangingPunct="1"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742565" algn="l" defTabSz="1828165" rtl="0" eaLnBrk="1" latinLnBrk="0" hangingPunct="1"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656965" algn="l" defTabSz="1828165" rtl="0" eaLnBrk="1" latinLnBrk="0" hangingPunct="1"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4571365" algn="l" defTabSz="1828165" rtl="0" eaLnBrk="1" latinLnBrk="0" hangingPunct="1"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485130" algn="l" defTabSz="1828165" rtl="0" eaLnBrk="1" latinLnBrk="0" hangingPunct="1"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399530" algn="l" defTabSz="1828165" rtl="0" eaLnBrk="1" latinLnBrk="0" hangingPunct="1"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313930" algn="l" defTabSz="1828165" rtl="0" eaLnBrk="1" latinLnBrk="0" hangingPunct="1"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id-ID" dirty="0">
                  <a:latin typeface="微软雅黑" panose="020B0503020204020204" pitchFamily="34" charset="-122"/>
                </a:endParaRPr>
              </a:p>
            </p:txBody>
          </p:sp>
        </p:grpSp>
      </p:grpSp>
      <p:sp>
        <p:nvSpPr>
          <p:cNvPr id="4" name="文本框 7"/>
          <p:cNvSpPr txBox="1">
            <a:spLocks noChangeArrowheads="1"/>
          </p:cNvSpPr>
          <p:nvPr/>
        </p:nvSpPr>
        <p:spPr bwMode="auto">
          <a:xfrm>
            <a:off x="736600" y="401320"/>
            <a:ext cx="3615055" cy="15684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algn="dist" eaLnBrk="1" hangingPunct="1"/>
            <a:r>
              <a:rPr lang="en-US" altLang="zh-CN" sz="9600" dirty="0">
                <a:solidFill>
                  <a:schemeClr val="bg1"/>
                </a:solidFill>
                <a:latin typeface="微软雅黑" panose="020B0503020204020204" charset="-122"/>
              </a:rPr>
              <a:t>B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charset="-122"/>
              </a:rPr>
              <a:t>USINESS MODEL</a:t>
            </a:r>
          </a:p>
        </p:txBody>
      </p:sp>
      <p:sp>
        <p:nvSpPr>
          <p:cNvPr id="28" name="文本框 5"/>
          <p:cNvSpPr txBox="1">
            <a:spLocks noChangeArrowheads="1"/>
          </p:cNvSpPr>
          <p:nvPr/>
        </p:nvSpPr>
        <p:spPr bwMode="auto">
          <a:xfrm>
            <a:off x="1617980" y="810260"/>
            <a:ext cx="2734310" cy="5219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algn="dist" eaLnBrk="1" hangingPunct="1"/>
            <a:r>
              <a:rPr lang="zh-CN" altLang="en-US" sz="2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商  业  模  式</a:t>
            </a: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23CE9398-0F3C-4618-BC17-C7D2608BF03E}"/>
              </a:ext>
            </a:extLst>
          </p:cNvPr>
          <p:cNvGrpSpPr/>
          <p:nvPr/>
        </p:nvGrpSpPr>
        <p:grpSpPr>
          <a:xfrm>
            <a:off x="3987676" y="4048312"/>
            <a:ext cx="2105442" cy="2105990"/>
            <a:chOff x="3987676" y="4048312"/>
            <a:chExt cx="2105442" cy="2105990"/>
          </a:xfrm>
        </p:grpSpPr>
        <p:grpSp>
          <p:nvGrpSpPr>
            <p:cNvPr id="70" name="Group 87">
              <a:extLst>
                <a:ext uri="{FF2B5EF4-FFF2-40B4-BE49-F238E27FC236}">
                  <a16:creationId xmlns:a16="http://schemas.microsoft.com/office/drawing/2014/main" id="{554AD54D-8C1F-4514-AA6F-0EE5E28147B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987676" y="4048312"/>
              <a:ext cx="2105442" cy="2105990"/>
              <a:chOff x="3220092" y="2687155"/>
              <a:chExt cx="1426531" cy="1426531"/>
            </a:xfrm>
          </p:grpSpPr>
          <p:sp>
            <p:nvSpPr>
              <p:cNvPr id="97" name="Oval 88">
                <a:extLst>
                  <a:ext uri="{FF2B5EF4-FFF2-40B4-BE49-F238E27FC236}">
                    <a16:creationId xmlns:a16="http://schemas.microsoft.com/office/drawing/2014/main" id="{1B032020-2082-4F31-BA3A-4740BBE93212}"/>
                  </a:ext>
                </a:extLst>
              </p:cNvPr>
              <p:cNvSpPr/>
              <p:nvPr/>
            </p:nvSpPr>
            <p:spPr>
              <a:xfrm>
                <a:off x="3220092" y="2687155"/>
                <a:ext cx="1426531" cy="1426531"/>
              </a:xfrm>
              <a:prstGeom prst="ellipse">
                <a:avLst/>
              </a:prstGeom>
              <a:solidFill>
                <a:schemeClr val="accent1"/>
              </a:solidFill>
              <a:ln w="1174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>
                    <a:solidFill>
                      <a:schemeClr val="lt1"/>
                    </a:solidFill>
                  </a:defRPr>
                </a:defPPr>
                <a:lvl1pPr marL="0" algn="l" defTabSz="1828165" rtl="0" eaLnBrk="1" latinLnBrk="0" hangingPunct="1">
                  <a:defRPr sz="3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914400" algn="l" defTabSz="1828165" rtl="0" eaLnBrk="1" latinLnBrk="0" hangingPunct="1">
                  <a:defRPr sz="3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828165" algn="l" defTabSz="1828165" rtl="0" eaLnBrk="1" latinLnBrk="0" hangingPunct="1">
                  <a:defRPr sz="3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2742565" algn="l" defTabSz="1828165" rtl="0" eaLnBrk="1" latinLnBrk="0" hangingPunct="1">
                  <a:defRPr sz="3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3656965" algn="l" defTabSz="1828165" rtl="0" eaLnBrk="1" latinLnBrk="0" hangingPunct="1">
                  <a:defRPr sz="3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4571365" algn="l" defTabSz="1828165" rtl="0" eaLnBrk="1" latinLnBrk="0" hangingPunct="1">
                  <a:defRPr sz="3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5485130" algn="l" defTabSz="1828165" rtl="0" eaLnBrk="1" latinLnBrk="0" hangingPunct="1">
                  <a:defRPr sz="3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6399530" algn="l" defTabSz="1828165" rtl="0" eaLnBrk="1" latinLnBrk="0" hangingPunct="1">
                  <a:defRPr sz="3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7313930" algn="l" defTabSz="1828165" rtl="0" eaLnBrk="1" latinLnBrk="0" hangingPunct="1">
                  <a:defRPr sz="3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bg-BG" dirty="0">
                  <a:latin typeface="Lato Light"/>
                </a:endParaRPr>
              </a:p>
            </p:txBody>
          </p:sp>
          <p:sp>
            <p:nvSpPr>
              <p:cNvPr id="98" name="Oval 89">
                <a:extLst>
                  <a:ext uri="{FF2B5EF4-FFF2-40B4-BE49-F238E27FC236}">
                    <a16:creationId xmlns:a16="http://schemas.microsoft.com/office/drawing/2014/main" id="{705C9028-7243-4459-9E21-DA37FEF8F3AE}"/>
                  </a:ext>
                </a:extLst>
              </p:cNvPr>
              <p:cNvSpPr/>
              <p:nvPr/>
            </p:nvSpPr>
            <p:spPr>
              <a:xfrm>
                <a:off x="3358075" y="2832141"/>
                <a:ext cx="1141979" cy="114197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>
                    <a:solidFill>
                      <a:schemeClr val="lt1"/>
                    </a:solidFill>
                  </a:defRPr>
                </a:defPPr>
                <a:lvl1pPr marL="0" algn="l" defTabSz="1828165" rtl="0" eaLnBrk="1" latinLnBrk="0" hangingPunct="1">
                  <a:defRPr sz="3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914400" algn="l" defTabSz="1828165" rtl="0" eaLnBrk="1" latinLnBrk="0" hangingPunct="1">
                  <a:defRPr sz="3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828165" algn="l" defTabSz="1828165" rtl="0" eaLnBrk="1" latinLnBrk="0" hangingPunct="1">
                  <a:defRPr sz="3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2742565" algn="l" defTabSz="1828165" rtl="0" eaLnBrk="1" latinLnBrk="0" hangingPunct="1">
                  <a:defRPr sz="3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3656965" algn="l" defTabSz="1828165" rtl="0" eaLnBrk="1" latinLnBrk="0" hangingPunct="1">
                  <a:defRPr sz="3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4571365" algn="l" defTabSz="1828165" rtl="0" eaLnBrk="1" latinLnBrk="0" hangingPunct="1">
                  <a:defRPr sz="3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5485130" algn="l" defTabSz="1828165" rtl="0" eaLnBrk="1" latinLnBrk="0" hangingPunct="1">
                  <a:defRPr sz="3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6399530" algn="l" defTabSz="1828165" rtl="0" eaLnBrk="1" latinLnBrk="0" hangingPunct="1">
                  <a:defRPr sz="3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7313930" algn="l" defTabSz="1828165" rtl="0" eaLnBrk="1" latinLnBrk="0" hangingPunct="1">
                  <a:defRPr sz="3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bg-BG" dirty="0">
                  <a:latin typeface="Lato Light"/>
                </a:endParaRPr>
              </a:p>
            </p:txBody>
          </p:sp>
        </p:grpSp>
        <p:grpSp>
          <p:nvGrpSpPr>
            <p:cNvPr id="71" name="Group 134">
              <a:extLst>
                <a:ext uri="{FF2B5EF4-FFF2-40B4-BE49-F238E27FC236}">
                  <a16:creationId xmlns:a16="http://schemas.microsoft.com/office/drawing/2014/main" id="{15E3D8D2-E384-4476-A3F9-F590FC63B49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479855" y="4732981"/>
              <a:ext cx="1179408" cy="791897"/>
              <a:chOff x="5621267" y="384356"/>
              <a:chExt cx="1497013" cy="1004888"/>
            </a:xfrm>
            <a:solidFill>
              <a:schemeClr val="tx2"/>
            </a:solidFill>
          </p:grpSpPr>
          <p:sp>
            <p:nvSpPr>
              <p:cNvPr id="91" name="Freeform 21">
                <a:extLst>
                  <a:ext uri="{FF2B5EF4-FFF2-40B4-BE49-F238E27FC236}">
                    <a16:creationId xmlns:a16="http://schemas.microsoft.com/office/drawing/2014/main" id="{2AD30046-67BA-491C-B332-850ED677B4D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510267" y="384356"/>
                <a:ext cx="608013" cy="611188"/>
              </a:xfrm>
              <a:custGeom>
                <a:avLst/>
                <a:gdLst>
                  <a:gd name="T0" fmla="*/ 78 w 161"/>
                  <a:gd name="T1" fmla="*/ 17 h 161"/>
                  <a:gd name="T2" fmla="*/ 101 w 161"/>
                  <a:gd name="T3" fmla="*/ 28 h 161"/>
                  <a:gd name="T4" fmla="*/ 108 w 161"/>
                  <a:gd name="T5" fmla="*/ 20 h 161"/>
                  <a:gd name="T6" fmla="*/ 122 w 161"/>
                  <a:gd name="T7" fmla="*/ 27 h 161"/>
                  <a:gd name="T8" fmla="*/ 120 w 161"/>
                  <a:gd name="T9" fmla="*/ 40 h 161"/>
                  <a:gd name="T10" fmla="*/ 139 w 161"/>
                  <a:gd name="T11" fmla="*/ 56 h 161"/>
                  <a:gd name="T12" fmla="*/ 148 w 161"/>
                  <a:gd name="T13" fmla="*/ 72 h 161"/>
                  <a:gd name="T14" fmla="*/ 137 w 161"/>
                  <a:gd name="T15" fmla="*/ 80 h 161"/>
                  <a:gd name="T16" fmla="*/ 139 w 161"/>
                  <a:gd name="T17" fmla="*/ 105 h 161"/>
                  <a:gd name="T18" fmla="*/ 135 w 161"/>
                  <a:gd name="T19" fmla="*/ 122 h 161"/>
                  <a:gd name="T20" fmla="*/ 127 w 161"/>
                  <a:gd name="T21" fmla="*/ 124 h 161"/>
                  <a:gd name="T22" fmla="*/ 103 w 161"/>
                  <a:gd name="T23" fmla="*/ 132 h 161"/>
                  <a:gd name="T24" fmla="*/ 100 w 161"/>
                  <a:gd name="T25" fmla="*/ 146 h 161"/>
                  <a:gd name="T26" fmla="*/ 83 w 161"/>
                  <a:gd name="T27" fmla="*/ 144 h 161"/>
                  <a:gd name="T28" fmla="*/ 60 w 161"/>
                  <a:gd name="T29" fmla="*/ 133 h 161"/>
                  <a:gd name="T30" fmla="*/ 53 w 161"/>
                  <a:gd name="T31" fmla="*/ 142 h 161"/>
                  <a:gd name="T32" fmla="*/ 39 w 161"/>
                  <a:gd name="T33" fmla="*/ 135 h 161"/>
                  <a:gd name="T34" fmla="*/ 41 w 161"/>
                  <a:gd name="T35" fmla="*/ 121 h 161"/>
                  <a:gd name="T36" fmla="*/ 22 w 161"/>
                  <a:gd name="T37" fmla="*/ 105 h 161"/>
                  <a:gd name="T38" fmla="*/ 13 w 161"/>
                  <a:gd name="T39" fmla="*/ 90 h 161"/>
                  <a:gd name="T40" fmla="*/ 24 w 161"/>
                  <a:gd name="T41" fmla="*/ 82 h 161"/>
                  <a:gd name="T42" fmla="*/ 22 w 161"/>
                  <a:gd name="T43" fmla="*/ 57 h 161"/>
                  <a:gd name="T44" fmla="*/ 26 w 161"/>
                  <a:gd name="T45" fmla="*/ 39 h 161"/>
                  <a:gd name="T46" fmla="*/ 34 w 161"/>
                  <a:gd name="T47" fmla="*/ 38 h 161"/>
                  <a:gd name="T48" fmla="*/ 57 w 161"/>
                  <a:gd name="T49" fmla="*/ 29 h 161"/>
                  <a:gd name="T50" fmla="*/ 60 w 161"/>
                  <a:gd name="T51" fmla="*/ 16 h 161"/>
                  <a:gd name="T52" fmla="*/ 69 w 161"/>
                  <a:gd name="T53" fmla="*/ 2 h 161"/>
                  <a:gd name="T54" fmla="*/ 45 w 161"/>
                  <a:gd name="T55" fmla="*/ 23 h 161"/>
                  <a:gd name="T56" fmla="*/ 27 w 161"/>
                  <a:gd name="T57" fmla="*/ 26 h 161"/>
                  <a:gd name="T58" fmla="*/ 11 w 161"/>
                  <a:gd name="T59" fmla="*/ 43 h 161"/>
                  <a:gd name="T60" fmla="*/ 14 w 161"/>
                  <a:gd name="T61" fmla="*/ 65 h 161"/>
                  <a:gd name="T62" fmla="*/ 2 w 161"/>
                  <a:gd name="T63" fmla="*/ 92 h 161"/>
                  <a:gd name="T64" fmla="*/ 23 w 161"/>
                  <a:gd name="T65" fmla="*/ 116 h 161"/>
                  <a:gd name="T66" fmla="*/ 25 w 161"/>
                  <a:gd name="T67" fmla="*/ 134 h 161"/>
                  <a:gd name="T68" fmla="*/ 42 w 161"/>
                  <a:gd name="T69" fmla="*/ 150 h 161"/>
                  <a:gd name="T70" fmla="*/ 65 w 161"/>
                  <a:gd name="T71" fmla="*/ 147 h 161"/>
                  <a:gd name="T72" fmla="*/ 92 w 161"/>
                  <a:gd name="T73" fmla="*/ 159 h 161"/>
                  <a:gd name="T74" fmla="*/ 116 w 161"/>
                  <a:gd name="T75" fmla="*/ 138 h 161"/>
                  <a:gd name="T76" fmla="*/ 133 w 161"/>
                  <a:gd name="T77" fmla="*/ 136 h 161"/>
                  <a:gd name="T78" fmla="*/ 150 w 161"/>
                  <a:gd name="T79" fmla="*/ 119 h 161"/>
                  <a:gd name="T80" fmla="*/ 146 w 161"/>
                  <a:gd name="T81" fmla="*/ 96 h 161"/>
                  <a:gd name="T82" fmla="*/ 159 w 161"/>
                  <a:gd name="T83" fmla="*/ 69 h 161"/>
                  <a:gd name="T84" fmla="*/ 138 w 161"/>
                  <a:gd name="T85" fmla="*/ 45 h 161"/>
                  <a:gd name="T86" fmla="*/ 135 w 161"/>
                  <a:gd name="T87" fmla="*/ 28 h 161"/>
                  <a:gd name="T88" fmla="*/ 118 w 161"/>
                  <a:gd name="T89" fmla="*/ 11 h 161"/>
                  <a:gd name="T90" fmla="*/ 96 w 161"/>
                  <a:gd name="T91" fmla="*/ 15 h 161"/>
                  <a:gd name="T92" fmla="*/ 69 w 161"/>
                  <a:gd name="T93" fmla="*/ 2 h 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61" h="161">
                    <a:moveTo>
                      <a:pt x="71" y="13"/>
                    </a:moveTo>
                    <a:cubicBezTo>
                      <a:pt x="74" y="12"/>
                      <a:pt x="77" y="14"/>
                      <a:pt x="78" y="17"/>
                    </a:cubicBezTo>
                    <a:cubicBezTo>
                      <a:pt x="80" y="24"/>
                      <a:pt x="80" y="24"/>
                      <a:pt x="80" y="24"/>
                    </a:cubicBezTo>
                    <a:cubicBezTo>
                      <a:pt x="87" y="24"/>
                      <a:pt x="94" y="25"/>
                      <a:pt x="101" y="28"/>
                    </a:cubicBezTo>
                    <a:cubicBezTo>
                      <a:pt x="104" y="22"/>
                      <a:pt x="104" y="22"/>
                      <a:pt x="104" y="22"/>
                    </a:cubicBezTo>
                    <a:cubicBezTo>
                      <a:pt x="105" y="21"/>
                      <a:pt x="107" y="20"/>
                      <a:pt x="108" y="20"/>
                    </a:cubicBezTo>
                    <a:cubicBezTo>
                      <a:pt x="109" y="19"/>
                      <a:pt x="111" y="20"/>
                      <a:pt x="112" y="20"/>
                    </a:cubicBezTo>
                    <a:cubicBezTo>
                      <a:pt x="122" y="27"/>
                      <a:pt x="122" y="27"/>
                      <a:pt x="122" y="27"/>
                    </a:cubicBezTo>
                    <a:cubicBezTo>
                      <a:pt x="124" y="28"/>
                      <a:pt x="125" y="32"/>
                      <a:pt x="123" y="34"/>
                    </a:cubicBezTo>
                    <a:cubicBezTo>
                      <a:pt x="120" y="40"/>
                      <a:pt x="120" y="40"/>
                      <a:pt x="120" y="40"/>
                    </a:cubicBezTo>
                    <a:cubicBezTo>
                      <a:pt x="125" y="45"/>
                      <a:pt x="129" y="51"/>
                      <a:pt x="132" y="58"/>
                    </a:cubicBezTo>
                    <a:cubicBezTo>
                      <a:pt x="139" y="56"/>
                      <a:pt x="139" y="56"/>
                      <a:pt x="139" y="56"/>
                    </a:cubicBezTo>
                    <a:cubicBezTo>
                      <a:pt x="142" y="56"/>
                      <a:pt x="145" y="58"/>
                      <a:pt x="145" y="61"/>
                    </a:cubicBezTo>
                    <a:cubicBezTo>
                      <a:pt x="148" y="72"/>
                      <a:pt x="148" y="72"/>
                      <a:pt x="148" y="72"/>
                    </a:cubicBezTo>
                    <a:cubicBezTo>
                      <a:pt x="149" y="75"/>
                      <a:pt x="147" y="78"/>
                      <a:pt x="144" y="78"/>
                    </a:cubicBezTo>
                    <a:cubicBezTo>
                      <a:pt x="137" y="80"/>
                      <a:pt x="137" y="80"/>
                      <a:pt x="137" y="80"/>
                    </a:cubicBezTo>
                    <a:cubicBezTo>
                      <a:pt x="137" y="87"/>
                      <a:pt x="136" y="94"/>
                      <a:pt x="133" y="101"/>
                    </a:cubicBezTo>
                    <a:cubicBezTo>
                      <a:pt x="139" y="105"/>
                      <a:pt x="139" y="105"/>
                      <a:pt x="139" y="105"/>
                    </a:cubicBezTo>
                    <a:cubicBezTo>
                      <a:pt x="142" y="106"/>
                      <a:pt x="142" y="110"/>
                      <a:pt x="141" y="113"/>
                    </a:cubicBezTo>
                    <a:cubicBezTo>
                      <a:pt x="135" y="122"/>
                      <a:pt x="135" y="122"/>
                      <a:pt x="135" y="122"/>
                    </a:cubicBezTo>
                    <a:cubicBezTo>
                      <a:pt x="134" y="123"/>
                      <a:pt x="132" y="124"/>
                      <a:pt x="131" y="125"/>
                    </a:cubicBezTo>
                    <a:cubicBezTo>
                      <a:pt x="130" y="125"/>
                      <a:pt x="128" y="125"/>
                      <a:pt x="127" y="124"/>
                    </a:cubicBezTo>
                    <a:cubicBezTo>
                      <a:pt x="121" y="120"/>
                      <a:pt x="121" y="120"/>
                      <a:pt x="121" y="120"/>
                    </a:cubicBezTo>
                    <a:cubicBezTo>
                      <a:pt x="116" y="125"/>
                      <a:pt x="110" y="129"/>
                      <a:pt x="103" y="132"/>
                    </a:cubicBezTo>
                    <a:cubicBezTo>
                      <a:pt x="105" y="139"/>
                      <a:pt x="105" y="139"/>
                      <a:pt x="105" y="139"/>
                    </a:cubicBezTo>
                    <a:cubicBezTo>
                      <a:pt x="105" y="142"/>
                      <a:pt x="104" y="145"/>
                      <a:pt x="100" y="146"/>
                    </a:cubicBezTo>
                    <a:cubicBezTo>
                      <a:pt x="89" y="148"/>
                      <a:pt x="89" y="148"/>
                      <a:pt x="89" y="148"/>
                    </a:cubicBezTo>
                    <a:cubicBezTo>
                      <a:pt x="86" y="149"/>
                      <a:pt x="83" y="147"/>
                      <a:pt x="83" y="144"/>
                    </a:cubicBezTo>
                    <a:cubicBezTo>
                      <a:pt x="81" y="137"/>
                      <a:pt x="81" y="137"/>
                      <a:pt x="81" y="137"/>
                    </a:cubicBezTo>
                    <a:cubicBezTo>
                      <a:pt x="74" y="137"/>
                      <a:pt x="67" y="136"/>
                      <a:pt x="60" y="133"/>
                    </a:cubicBezTo>
                    <a:cubicBezTo>
                      <a:pt x="56" y="139"/>
                      <a:pt x="56" y="139"/>
                      <a:pt x="56" y="139"/>
                    </a:cubicBezTo>
                    <a:cubicBezTo>
                      <a:pt x="56" y="141"/>
                      <a:pt x="54" y="141"/>
                      <a:pt x="53" y="142"/>
                    </a:cubicBezTo>
                    <a:cubicBezTo>
                      <a:pt x="51" y="142"/>
                      <a:pt x="50" y="142"/>
                      <a:pt x="49" y="141"/>
                    </a:cubicBezTo>
                    <a:cubicBezTo>
                      <a:pt x="39" y="135"/>
                      <a:pt x="39" y="135"/>
                      <a:pt x="39" y="135"/>
                    </a:cubicBezTo>
                    <a:cubicBezTo>
                      <a:pt x="36" y="133"/>
                      <a:pt x="36" y="130"/>
                      <a:pt x="37" y="127"/>
                    </a:cubicBezTo>
                    <a:cubicBezTo>
                      <a:pt x="41" y="121"/>
                      <a:pt x="41" y="121"/>
                      <a:pt x="41" y="121"/>
                    </a:cubicBezTo>
                    <a:cubicBezTo>
                      <a:pt x="36" y="116"/>
                      <a:pt x="32" y="110"/>
                      <a:pt x="29" y="104"/>
                    </a:cubicBezTo>
                    <a:cubicBezTo>
                      <a:pt x="22" y="105"/>
                      <a:pt x="22" y="105"/>
                      <a:pt x="22" y="105"/>
                    </a:cubicBezTo>
                    <a:cubicBezTo>
                      <a:pt x="19" y="106"/>
                      <a:pt x="16" y="104"/>
                      <a:pt x="15" y="101"/>
                    </a:cubicBezTo>
                    <a:cubicBezTo>
                      <a:pt x="13" y="90"/>
                      <a:pt x="13" y="90"/>
                      <a:pt x="13" y="90"/>
                    </a:cubicBezTo>
                    <a:cubicBezTo>
                      <a:pt x="12" y="87"/>
                      <a:pt x="14" y="84"/>
                      <a:pt x="17" y="83"/>
                    </a:cubicBezTo>
                    <a:cubicBezTo>
                      <a:pt x="24" y="82"/>
                      <a:pt x="24" y="82"/>
                      <a:pt x="24" y="82"/>
                    </a:cubicBezTo>
                    <a:cubicBezTo>
                      <a:pt x="24" y="74"/>
                      <a:pt x="25" y="67"/>
                      <a:pt x="28" y="60"/>
                    </a:cubicBezTo>
                    <a:cubicBezTo>
                      <a:pt x="22" y="57"/>
                      <a:pt x="22" y="57"/>
                      <a:pt x="22" y="57"/>
                    </a:cubicBezTo>
                    <a:cubicBezTo>
                      <a:pt x="19" y="55"/>
                      <a:pt x="18" y="51"/>
                      <a:pt x="20" y="49"/>
                    </a:cubicBezTo>
                    <a:cubicBezTo>
                      <a:pt x="26" y="39"/>
                      <a:pt x="26" y="39"/>
                      <a:pt x="26" y="39"/>
                    </a:cubicBezTo>
                    <a:cubicBezTo>
                      <a:pt x="27" y="38"/>
                      <a:pt x="28" y="37"/>
                      <a:pt x="30" y="37"/>
                    </a:cubicBezTo>
                    <a:cubicBezTo>
                      <a:pt x="31" y="37"/>
                      <a:pt x="33" y="37"/>
                      <a:pt x="34" y="38"/>
                    </a:cubicBezTo>
                    <a:cubicBezTo>
                      <a:pt x="40" y="41"/>
                      <a:pt x="40" y="41"/>
                      <a:pt x="40" y="41"/>
                    </a:cubicBezTo>
                    <a:cubicBezTo>
                      <a:pt x="45" y="36"/>
                      <a:pt x="51" y="32"/>
                      <a:pt x="57" y="29"/>
                    </a:cubicBezTo>
                    <a:cubicBezTo>
                      <a:pt x="56" y="22"/>
                      <a:pt x="56" y="22"/>
                      <a:pt x="56" y="22"/>
                    </a:cubicBezTo>
                    <a:cubicBezTo>
                      <a:pt x="55" y="19"/>
                      <a:pt x="57" y="16"/>
                      <a:pt x="60" y="16"/>
                    </a:cubicBezTo>
                    <a:cubicBezTo>
                      <a:pt x="71" y="13"/>
                      <a:pt x="71" y="13"/>
                      <a:pt x="71" y="13"/>
                    </a:cubicBezTo>
                    <a:moveTo>
                      <a:pt x="69" y="2"/>
                    </a:moveTo>
                    <a:cubicBezTo>
                      <a:pt x="58" y="5"/>
                      <a:pt x="58" y="5"/>
                      <a:pt x="58" y="5"/>
                    </a:cubicBezTo>
                    <a:cubicBezTo>
                      <a:pt x="49" y="6"/>
                      <a:pt x="44" y="14"/>
                      <a:pt x="45" y="23"/>
                    </a:cubicBezTo>
                    <a:cubicBezTo>
                      <a:pt x="43" y="24"/>
                      <a:pt x="41" y="26"/>
                      <a:pt x="39" y="27"/>
                    </a:cubicBezTo>
                    <a:cubicBezTo>
                      <a:pt x="35" y="25"/>
                      <a:pt x="31" y="25"/>
                      <a:pt x="27" y="26"/>
                    </a:cubicBezTo>
                    <a:cubicBezTo>
                      <a:pt x="23" y="27"/>
                      <a:pt x="19" y="29"/>
                      <a:pt x="17" y="33"/>
                    </a:cubicBezTo>
                    <a:cubicBezTo>
                      <a:pt x="11" y="43"/>
                      <a:pt x="11" y="43"/>
                      <a:pt x="11" y="43"/>
                    </a:cubicBezTo>
                    <a:cubicBezTo>
                      <a:pt x="8" y="47"/>
                      <a:pt x="7" y="51"/>
                      <a:pt x="8" y="56"/>
                    </a:cubicBezTo>
                    <a:cubicBezTo>
                      <a:pt x="9" y="59"/>
                      <a:pt x="11" y="63"/>
                      <a:pt x="14" y="65"/>
                    </a:cubicBezTo>
                    <a:cubicBezTo>
                      <a:pt x="14" y="68"/>
                      <a:pt x="13" y="70"/>
                      <a:pt x="13" y="72"/>
                    </a:cubicBezTo>
                    <a:cubicBezTo>
                      <a:pt x="5" y="75"/>
                      <a:pt x="0" y="84"/>
                      <a:pt x="2" y="92"/>
                    </a:cubicBezTo>
                    <a:cubicBezTo>
                      <a:pt x="4" y="103"/>
                      <a:pt x="4" y="103"/>
                      <a:pt x="4" y="103"/>
                    </a:cubicBezTo>
                    <a:cubicBezTo>
                      <a:pt x="6" y="112"/>
                      <a:pt x="14" y="117"/>
                      <a:pt x="23" y="116"/>
                    </a:cubicBezTo>
                    <a:cubicBezTo>
                      <a:pt x="24" y="118"/>
                      <a:pt x="25" y="120"/>
                      <a:pt x="27" y="122"/>
                    </a:cubicBezTo>
                    <a:cubicBezTo>
                      <a:pt x="25" y="126"/>
                      <a:pt x="25" y="130"/>
                      <a:pt x="25" y="134"/>
                    </a:cubicBezTo>
                    <a:cubicBezTo>
                      <a:pt x="26" y="138"/>
                      <a:pt x="29" y="142"/>
                      <a:pt x="33" y="144"/>
                    </a:cubicBezTo>
                    <a:cubicBezTo>
                      <a:pt x="42" y="150"/>
                      <a:pt x="42" y="150"/>
                      <a:pt x="42" y="150"/>
                    </a:cubicBezTo>
                    <a:cubicBezTo>
                      <a:pt x="46" y="153"/>
                      <a:pt x="51" y="154"/>
                      <a:pt x="55" y="153"/>
                    </a:cubicBezTo>
                    <a:cubicBezTo>
                      <a:pt x="59" y="152"/>
                      <a:pt x="62" y="150"/>
                      <a:pt x="65" y="147"/>
                    </a:cubicBezTo>
                    <a:cubicBezTo>
                      <a:pt x="67" y="147"/>
                      <a:pt x="70" y="148"/>
                      <a:pt x="72" y="148"/>
                    </a:cubicBezTo>
                    <a:cubicBezTo>
                      <a:pt x="75" y="156"/>
                      <a:pt x="83" y="161"/>
                      <a:pt x="92" y="159"/>
                    </a:cubicBezTo>
                    <a:cubicBezTo>
                      <a:pt x="103" y="157"/>
                      <a:pt x="103" y="157"/>
                      <a:pt x="103" y="157"/>
                    </a:cubicBezTo>
                    <a:cubicBezTo>
                      <a:pt x="111" y="155"/>
                      <a:pt x="117" y="147"/>
                      <a:pt x="116" y="138"/>
                    </a:cubicBezTo>
                    <a:cubicBezTo>
                      <a:pt x="118" y="137"/>
                      <a:pt x="120" y="136"/>
                      <a:pt x="122" y="134"/>
                    </a:cubicBezTo>
                    <a:cubicBezTo>
                      <a:pt x="126" y="136"/>
                      <a:pt x="130" y="136"/>
                      <a:pt x="133" y="136"/>
                    </a:cubicBezTo>
                    <a:cubicBezTo>
                      <a:pt x="138" y="135"/>
                      <a:pt x="142" y="132"/>
                      <a:pt x="144" y="128"/>
                    </a:cubicBezTo>
                    <a:cubicBezTo>
                      <a:pt x="150" y="119"/>
                      <a:pt x="150" y="119"/>
                      <a:pt x="150" y="119"/>
                    </a:cubicBezTo>
                    <a:cubicBezTo>
                      <a:pt x="153" y="115"/>
                      <a:pt x="153" y="110"/>
                      <a:pt x="152" y="106"/>
                    </a:cubicBezTo>
                    <a:cubicBezTo>
                      <a:pt x="152" y="102"/>
                      <a:pt x="149" y="99"/>
                      <a:pt x="146" y="96"/>
                    </a:cubicBezTo>
                    <a:cubicBezTo>
                      <a:pt x="147" y="94"/>
                      <a:pt x="147" y="91"/>
                      <a:pt x="148" y="89"/>
                    </a:cubicBezTo>
                    <a:cubicBezTo>
                      <a:pt x="156" y="86"/>
                      <a:pt x="161" y="78"/>
                      <a:pt x="159" y="69"/>
                    </a:cubicBezTo>
                    <a:cubicBezTo>
                      <a:pt x="157" y="58"/>
                      <a:pt x="157" y="58"/>
                      <a:pt x="157" y="58"/>
                    </a:cubicBezTo>
                    <a:cubicBezTo>
                      <a:pt x="155" y="50"/>
                      <a:pt x="147" y="44"/>
                      <a:pt x="138" y="45"/>
                    </a:cubicBezTo>
                    <a:cubicBezTo>
                      <a:pt x="137" y="43"/>
                      <a:pt x="135" y="41"/>
                      <a:pt x="134" y="39"/>
                    </a:cubicBezTo>
                    <a:cubicBezTo>
                      <a:pt x="136" y="36"/>
                      <a:pt x="136" y="32"/>
                      <a:pt x="135" y="28"/>
                    </a:cubicBezTo>
                    <a:cubicBezTo>
                      <a:pt x="134" y="23"/>
                      <a:pt x="132" y="19"/>
                      <a:pt x="128" y="17"/>
                    </a:cubicBezTo>
                    <a:cubicBezTo>
                      <a:pt x="118" y="11"/>
                      <a:pt x="118" y="11"/>
                      <a:pt x="118" y="11"/>
                    </a:cubicBezTo>
                    <a:cubicBezTo>
                      <a:pt x="115" y="8"/>
                      <a:pt x="110" y="8"/>
                      <a:pt x="106" y="9"/>
                    </a:cubicBezTo>
                    <a:cubicBezTo>
                      <a:pt x="102" y="9"/>
                      <a:pt x="98" y="12"/>
                      <a:pt x="96" y="15"/>
                    </a:cubicBezTo>
                    <a:cubicBezTo>
                      <a:pt x="93" y="14"/>
                      <a:pt x="91" y="14"/>
                      <a:pt x="89" y="13"/>
                    </a:cubicBezTo>
                    <a:cubicBezTo>
                      <a:pt x="86" y="5"/>
                      <a:pt x="77" y="0"/>
                      <a:pt x="69" y="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1828165" rtl="0" eaLnBrk="1" latinLnBrk="0" hangingPunct="1"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914400" algn="l" defTabSz="1828165" rtl="0" eaLnBrk="1" latinLnBrk="0" hangingPunct="1"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828165" algn="l" defTabSz="1828165" rtl="0" eaLnBrk="1" latinLnBrk="0" hangingPunct="1"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742565" algn="l" defTabSz="1828165" rtl="0" eaLnBrk="1" latinLnBrk="0" hangingPunct="1"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656965" algn="l" defTabSz="1828165" rtl="0" eaLnBrk="1" latinLnBrk="0" hangingPunct="1"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4571365" algn="l" defTabSz="1828165" rtl="0" eaLnBrk="1" latinLnBrk="0" hangingPunct="1"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485130" algn="l" defTabSz="1828165" rtl="0" eaLnBrk="1" latinLnBrk="0" hangingPunct="1"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399530" algn="l" defTabSz="1828165" rtl="0" eaLnBrk="1" latinLnBrk="0" hangingPunct="1"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313930" algn="l" defTabSz="1828165" rtl="0" eaLnBrk="1" latinLnBrk="0" hangingPunct="1"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id-ID" dirty="0">
                  <a:latin typeface="微软雅黑" panose="020B0503020204020204" pitchFamily="34" charset="-122"/>
                </a:endParaRPr>
              </a:p>
            </p:txBody>
          </p:sp>
          <p:sp>
            <p:nvSpPr>
              <p:cNvPr id="92" name="Freeform 22">
                <a:extLst>
                  <a:ext uri="{FF2B5EF4-FFF2-40B4-BE49-F238E27FC236}">
                    <a16:creationId xmlns:a16="http://schemas.microsoft.com/office/drawing/2014/main" id="{F2B016A2-CADD-463D-970A-C278741DC74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661080" y="536756"/>
                <a:ext cx="306388" cy="306388"/>
              </a:xfrm>
              <a:custGeom>
                <a:avLst/>
                <a:gdLst>
                  <a:gd name="T0" fmla="*/ 48 w 81"/>
                  <a:gd name="T1" fmla="*/ 77 h 81"/>
                  <a:gd name="T2" fmla="*/ 4 w 81"/>
                  <a:gd name="T3" fmla="*/ 49 h 81"/>
                  <a:gd name="T4" fmla="*/ 32 w 81"/>
                  <a:gd name="T5" fmla="*/ 5 h 81"/>
                  <a:gd name="T6" fmla="*/ 76 w 81"/>
                  <a:gd name="T7" fmla="*/ 33 h 81"/>
                  <a:gd name="T8" fmla="*/ 48 w 81"/>
                  <a:gd name="T9" fmla="*/ 77 h 81"/>
                  <a:gd name="T10" fmla="*/ 34 w 81"/>
                  <a:gd name="T11" fmla="*/ 10 h 81"/>
                  <a:gd name="T12" fmla="*/ 10 w 81"/>
                  <a:gd name="T13" fmla="*/ 47 h 81"/>
                  <a:gd name="T14" fmla="*/ 47 w 81"/>
                  <a:gd name="T15" fmla="*/ 71 h 81"/>
                  <a:gd name="T16" fmla="*/ 71 w 81"/>
                  <a:gd name="T17" fmla="*/ 34 h 81"/>
                  <a:gd name="T18" fmla="*/ 34 w 81"/>
                  <a:gd name="T19" fmla="*/ 1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1" h="81">
                    <a:moveTo>
                      <a:pt x="48" y="77"/>
                    </a:moveTo>
                    <a:cubicBezTo>
                      <a:pt x="28" y="81"/>
                      <a:pt x="9" y="68"/>
                      <a:pt x="4" y="49"/>
                    </a:cubicBezTo>
                    <a:cubicBezTo>
                      <a:pt x="0" y="29"/>
                      <a:pt x="13" y="9"/>
                      <a:pt x="32" y="5"/>
                    </a:cubicBezTo>
                    <a:cubicBezTo>
                      <a:pt x="52" y="0"/>
                      <a:pt x="72" y="13"/>
                      <a:pt x="76" y="33"/>
                    </a:cubicBezTo>
                    <a:cubicBezTo>
                      <a:pt x="81" y="53"/>
                      <a:pt x="68" y="72"/>
                      <a:pt x="48" y="77"/>
                    </a:cubicBezTo>
                    <a:close/>
                    <a:moveTo>
                      <a:pt x="34" y="10"/>
                    </a:moveTo>
                    <a:cubicBezTo>
                      <a:pt x="17" y="14"/>
                      <a:pt x="6" y="31"/>
                      <a:pt x="10" y="47"/>
                    </a:cubicBezTo>
                    <a:cubicBezTo>
                      <a:pt x="14" y="64"/>
                      <a:pt x="30" y="75"/>
                      <a:pt x="47" y="71"/>
                    </a:cubicBezTo>
                    <a:cubicBezTo>
                      <a:pt x="64" y="67"/>
                      <a:pt x="74" y="51"/>
                      <a:pt x="71" y="34"/>
                    </a:cubicBezTo>
                    <a:cubicBezTo>
                      <a:pt x="67" y="17"/>
                      <a:pt x="50" y="7"/>
                      <a:pt x="34" y="1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1828165" rtl="0" eaLnBrk="1" latinLnBrk="0" hangingPunct="1"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914400" algn="l" defTabSz="1828165" rtl="0" eaLnBrk="1" latinLnBrk="0" hangingPunct="1"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828165" algn="l" defTabSz="1828165" rtl="0" eaLnBrk="1" latinLnBrk="0" hangingPunct="1"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742565" algn="l" defTabSz="1828165" rtl="0" eaLnBrk="1" latinLnBrk="0" hangingPunct="1"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656965" algn="l" defTabSz="1828165" rtl="0" eaLnBrk="1" latinLnBrk="0" hangingPunct="1"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4571365" algn="l" defTabSz="1828165" rtl="0" eaLnBrk="1" latinLnBrk="0" hangingPunct="1"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485130" algn="l" defTabSz="1828165" rtl="0" eaLnBrk="1" latinLnBrk="0" hangingPunct="1"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399530" algn="l" defTabSz="1828165" rtl="0" eaLnBrk="1" latinLnBrk="0" hangingPunct="1"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313930" algn="l" defTabSz="1828165" rtl="0" eaLnBrk="1" latinLnBrk="0" hangingPunct="1"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id-ID" dirty="0">
                  <a:latin typeface="微软雅黑" panose="020B0503020204020204" pitchFamily="34" charset="-122"/>
                </a:endParaRPr>
              </a:p>
            </p:txBody>
          </p:sp>
          <p:sp>
            <p:nvSpPr>
              <p:cNvPr id="93" name="Freeform 23">
                <a:extLst>
                  <a:ext uri="{FF2B5EF4-FFF2-40B4-BE49-F238E27FC236}">
                    <a16:creationId xmlns:a16="http://schemas.microsoft.com/office/drawing/2014/main" id="{D428C6F0-91DF-407C-B8F7-9F0125F0232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732517" y="608193"/>
                <a:ext cx="163513" cy="163513"/>
              </a:xfrm>
              <a:custGeom>
                <a:avLst/>
                <a:gdLst>
                  <a:gd name="T0" fmla="*/ 26 w 43"/>
                  <a:gd name="T1" fmla="*/ 41 h 43"/>
                  <a:gd name="T2" fmla="*/ 2 w 43"/>
                  <a:gd name="T3" fmla="*/ 26 h 43"/>
                  <a:gd name="T4" fmla="*/ 17 w 43"/>
                  <a:gd name="T5" fmla="*/ 2 h 43"/>
                  <a:gd name="T6" fmla="*/ 41 w 43"/>
                  <a:gd name="T7" fmla="*/ 17 h 43"/>
                  <a:gd name="T8" fmla="*/ 26 w 43"/>
                  <a:gd name="T9" fmla="*/ 41 h 43"/>
                  <a:gd name="T10" fmla="*/ 18 w 43"/>
                  <a:gd name="T11" fmla="*/ 8 h 43"/>
                  <a:gd name="T12" fmla="*/ 8 w 43"/>
                  <a:gd name="T13" fmla="*/ 25 h 43"/>
                  <a:gd name="T14" fmla="*/ 24 w 43"/>
                  <a:gd name="T15" fmla="*/ 35 h 43"/>
                  <a:gd name="T16" fmla="*/ 35 w 43"/>
                  <a:gd name="T17" fmla="*/ 19 h 43"/>
                  <a:gd name="T18" fmla="*/ 18 w 43"/>
                  <a:gd name="T19" fmla="*/ 8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3" h="43">
                    <a:moveTo>
                      <a:pt x="26" y="41"/>
                    </a:moveTo>
                    <a:cubicBezTo>
                      <a:pt x="15" y="43"/>
                      <a:pt x="4" y="37"/>
                      <a:pt x="2" y="26"/>
                    </a:cubicBezTo>
                    <a:cubicBezTo>
                      <a:pt x="0" y="15"/>
                      <a:pt x="6" y="5"/>
                      <a:pt x="17" y="2"/>
                    </a:cubicBezTo>
                    <a:cubicBezTo>
                      <a:pt x="28" y="0"/>
                      <a:pt x="38" y="7"/>
                      <a:pt x="41" y="17"/>
                    </a:cubicBezTo>
                    <a:cubicBezTo>
                      <a:pt x="43" y="28"/>
                      <a:pt x="36" y="39"/>
                      <a:pt x="26" y="41"/>
                    </a:cubicBezTo>
                    <a:close/>
                    <a:moveTo>
                      <a:pt x="18" y="8"/>
                    </a:moveTo>
                    <a:cubicBezTo>
                      <a:pt x="11" y="10"/>
                      <a:pt x="6" y="17"/>
                      <a:pt x="8" y="25"/>
                    </a:cubicBezTo>
                    <a:cubicBezTo>
                      <a:pt x="9" y="32"/>
                      <a:pt x="17" y="37"/>
                      <a:pt x="24" y="35"/>
                    </a:cubicBezTo>
                    <a:cubicBezTo>
                      <a:pt x="32" y="34"/>
                      <a:pt x="37" y="26"/>
                      <a:pt x="35" y="19"/>
                    </a:cubicBezTo>
                    <a:cubicBezTo>
                      <a:pt x="34" y="11"/>
                      <a:pt x="26" y="6"/>
                      <a:pt x="18" y="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1828165" rtl="0" eaLnBrk="1" latinLnBrk="0" hangingPunct="1"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914400" algn="l" defTabSz="1828165" rtl="0" eaLnBrk="1" latinLnBrk="0" hangingPunct="1"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828165" algn="l" defTabSz="1828165" rtl="0" eaLnBrk="1" latinLnBrk="0" hangingPunct="1"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742565" algn="l" defTabSz="1828165" rtl="0" eaLnBrk="1" latinLnBrk="0" hangingPunct="1"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656965" algn="l" defTabSz="1828165" rtl="0" eaLnBrk="1" latinLnBrk="0" hangingPunct="1"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4571365" algn="l" defTabSz="1828165" rtl="0" eaLnBrk="1" latinLnBrk="0" hangingPunct="1"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485130" algn="l" defTabSz="1828165" rtl="0" eaLnBrk="1" latinLnBrk="0" hangingPunct="1"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399530" algn="l" defTabSz="1828165" rtl="0" eaLnBrk="1" latinLnBrk="0" hangingPunct="1"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313930" algn="l" defTabSz="1828165" rtl="0" eaLnBrk="1" latinLnBrk="0" hangingPunct="1"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id-ID" dirty="0">
                  <a:latin typeface="微软雅黑" panose="020B0503020204020204" pitchFamily="34" charset="-122"/>
                </a:endParaRPr>
              </a:p>
            </p:txBody>
          </p:sp>
          <p:sp>
            <p:nvSpPr>
              <p:cNvPr id="94" name="Freeform 24">
                <a:extLst>
                  <a:ext uri="{FF2B5EF4-FFF2-40B4-BE49-F238E27FC236}">
                    <a16:creationId xmlns:a16="http://schemas.microsoft.com/office/drawing/2014/main" id="{1F7C72E0-AD16-4292-A735-953F6353D1D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621267" y="479606"/>
                <a:ext cx="911225" cy="909638"/>
              </a:xfrm>
              <a:custGeom>
                <a:avLst/>
                <a:gdLst>
                  <a:gd name="T0" fmla="*/ 138 w 241"/>
                  <a:gd name="T1" fmla="*/ 25 h 240"/>
                  <a:gd name="T2" fmla="*/ 168 w 241"/>
                  <a:gd name="T3" fmla="*/ 48 h 240"/>
                  <a:gd name="T4" fmla="*/ 181 w 241"/>
                  <a:gd name="T5" fmla="*/ 38 h 240"/>
                  <a:gd name="T6" fmla="*/ 199 w 241"/>
                  <a:gd name="T7" fmla="*/ 53 h 240"/>
                  <a:gd name="T8" fmla="*/ 192 w 241"/>
                  <a:gd name="T9" fmla="*/ 73 h 240"/>
                  <a:gd name="T10" fmla="*/ 215 w 241"/>
                  <a:gd name="T11" fmla="*/ 103 h 240"/>
                  <a:gd name="T12" fmla="*/ 223 w 241"/>
                  <a:gd name="T13" fmla="*/ 128 h 240"/>
                  <a:gd name="T14" fmla="*/ 204 w 241"/>
                  <a:gd name="T15" fmla="*/ 137 h 240"/>
                  <a:gd name="T16" fmla="*/ 199 w 241"/>
                  <a:gd name="T17" fmla="*/ 174 h 240"/>
                  <a:gd name="T18" fmla="*/ 187 w 241"/>
                  <a:gd name="T19" fmla="*/ 199 h 240"/>
                  <a:gd name="T20" fmla="*/ 175 w 241"/>
                  <a:gd name="T21" fmla="*/ 199 h 240"/>
                  <a:gd name="T22" fmla="*/ 138 w 241"/>
                  <a:gd name="T23" fmla="*/ 204 h 240"/>
                  <a:gd name="T24" fmla="*/ 129 w 241"/>
                  <a:gd name="T25" fmla="*/ 223 h 240"/>
                  <a:gd name="T26" fmla="*/ 103 w 241"/>
                  <a:gd name="T27" fmla="*/ 214 h 240"/>
                  <a:gd name="T28" fmla="*/ 73 w 241"/>
                  <a:gd name="T29" fmla="*/ 191 h 240"/>
                  <a:gd name="T30" fmla="*/ 60 w 241"/>
                  <a:gd name="T31" fmla="*/ 201 h 240"/>
                  <a:gd name="T32" fmla="*/ 42 w 241"/>
                  <a:gd name="T33" fmla="*/ 186 h 240"/>
                  <a:gd name="T34" fmla="*/ 49 w 241"/>
                  <a:gd name="T35" fmla="*/ 167 h 240"/>
                  <a:gd name="T36" fmla="*/ 26 w 241"/>
                  <a:gd name="T37" fmla="*/ 137 h 240"/>
                  <a:gd name="T38" fmla="*/ 17 w 241"/>
                  <a:gd name="T39" fmla="*/ 111 h 240"/>
                  <a:gd name="T40" fmla="*/ 36 w 241"/>
                  <a:gd name="T41" fmla="*/ 103 h 240"/>
                  <a:gd name="T42" fmla="*/ 42 w 241"/>
                  <a:gd name="T43" fmla="*/ 65 h 240"/>
                  <a:gd name="T44" fmla="*/ 54 w 241"/>
                  <a:gd name="T45" fmla="*/ 41 h 240"/>
                  <a:gd name="T46" fmla="*/ 66 w 241"/>
                  <a:gd name="T47" fmla="*/ 41 h 240"/>
                  <a:gd name="T48" fmla="*/ 103 w 241"/>
                  <a:gd name="T49" fmla="*/ 36 h 240"/>
                  <a:gd name="T50" fmla="*/ 112 w 241"/>
                  <a:gd name="T51" fmla="*/ 17 h 240"/>
                  <a:gd name="T52" fmla="*/ 129 w 241"/>
                  <a:gd name="T53" fmla="*/ 0 h 240"/>
                  <a:gd name="T54" fmla="*/ 86 w 241"/>
                  <a:gd name="T55" fmla="*/ 23 h 240"/>
                  <a:gd name="T56" fmla="*/ 60 w 241"/>
                  <a:gd name="T57" fmla="*/ 21 h 240"/>
                  <a:gd name="T58" fmla="*/ 29 w 241"/>
                  <a:gd name="T59" fmla="*/ 41 h 240"/>
                  <a:gd name="T60" fmla="*/ 28 w 241"/>
                  <a:gd name="T61" fmla="*/ 75 h 240"/>
                  <a:gd name="T62" fmla="*/ 0 w 241"/>
                  <a:gd name="T63" fmla="*/ 111 h 240"/>
                  <a:gd name="T64" fmla="*/ 23 w 241"/>
                  <a:gd name="T65" fmla="*/ 154 h 240"/>
                  <a:gd name="T66" fmla="*/ 22 w 241"/>
                  <a:gd name="T67" fmla="*/ 180 h 240"/>
                  <a:gd name="T68" fmla="*/ 42 w 241"/>
                  <a:gd name="T69" fmla="*/ 211 h 240"/>
                  <a:gd name="T70" fmla="*/ 76 w 241"/>
                  <a:gd name="T71" fmla="*/ 212 h 240"/>
                  <a:gd name="T72" fmla="*/ 112 w 241"/>
                  <a:gd name="T73" fmla="*/ 240 h 240"/>
                  <a:gd name="T74" fmla="*/ 155 w 241"/>
                  <a:gd name="T75" fmla="*/ 217 h 240"/>
                  <a:gd name="T76" fmla="*/ 181 w 241"/>
                  <a:gd name="T77" fmla="*/ 218 h 240"/>
                  <a:gd name="T78" fmla="*/ 211 w 241"/>
                  <a:gd name="T79" fmla="*/ 199 h 240"/>
                  <a:gd name="T80" fmla="*/ 213 w 241"/>
                  <a:gd name="T81" fmla="*/ 164 h 240"/>
                  <a:gd name="T82" fmla="*/ 241 w 241"/>
                  <a:gd name="T83" fmla="*/ 128 h 240"/>
                  <a:gd name="T84" fmla="*/ 217 w 241"/>
                  <a:gd name="T85" fmla="*/ 86 h 240"/>
                  <a:gd name="T86" fmla="*/ 219 w 241"/>
                  <a:gd name="T87" fmla="*/ 59 h 240"/>
                  <a:gd name="T88" fmla="*/ 199 w 241"/>
                  <a:gd name="T89" fmla="*/ 29 h 240"/>
                  <a:gd name="T90" fmla="*/ 165 w 241"/>
                  <a:gd name="T91" fmla="*/ 27 h 240"/>
                  <a:gd name="T92" fmla="*/ 129 w 241"/>
                  <a:gd name="T93" fmla="*/ 0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241" h="240">
                    <a:moveTo>
                      <a:pt x="129" y="17"/>
                    </a:moveTo>
                    <a:cubicBezTo>
                      <a:pt x="134" y="17"/>
                      <a:pt x="138" y="21"/>
                      <a:pt x="138" y="25"/>
                    </a:cubicBezTo>
                    <a:cubicBezTo>
                      <a:pt x="138" y="36"/>
                      <a:pt x="138" y="36"/>
                      <a:pt x="138" y="36"/>
                    </a:cubicBezTo>
                    <a:cubicBezTo>
                      <a:pt x="149" y="38"/>
                      <a:pt x="159" y="42"/>
                      <a:pt x="168" y="48"/>
                    </a:cubicBezTo>
                    <a:cubicBezTo>
                      <a:pt x="175" y="41"/>
                      <a:pt x="175" y="41"/>
                      <a:pt x="175" y="41"/>
                    </a:cubicBezTo>
                    <a:cubicBezTo>
                      <a:pt x="177" y="39"/>
                      <a:pt x="179" y="38"/>
                      <a:pt x="181" y="38"/>
                    </a:cubicBezTo>
                    <a:cubicBezTo>
                      <a:pt x="183" y="38"/>
                      <a:pt x="185" y="39"/>
                      <a:pt x="187" y="41"/>
                    </a:cubicBezTo>
                    <a:cubicBezTo>
                      <a:pt x="199" y="53"/>
                      <a:pt x="199" y="53"/>
                      <a:pt x="199" y="53"/>
                    </a:cubicBezTo>
                    <a:cubicBezTo>
                      <a:pt x="203" y="56"/>
                      <a:pt x="203" y="62"/>
                      <a:pt x="199" y="65"/>
                    </a:cubicBezTo>
                    <a:cubicBezTo>
                      <a:pt x="192" y="73"/>
                      <a:pt x="192" y="73"/>
                      <a:pt x="192" y="73"/>
                    </a:cubicBezTo>
                    <a:cubicBezTo>
                      <a:pt x="198" y="82"/>
                      <a:pt x="202" y="92"/>
                      <a:pt x="204" y="103"/>
                    </a:cubicBezTo>
                    <a:cubicBezTo>
                      <a:pt x="215" y="103"/>
                      <a:pt x="215" y="103"/>
                      <a:pt x="215" y="103"/>
                    </a:cubicBezTo>
                    <a:cubicBezTo>
                      <a:pt x="220" y="103"/>
                      <a:pt x="223" y="106"/>
                      <a:pt x="223" y="111"/>
                    </a:cubicBezTo>
                    <a:cubicBezTo>
                      <a:pt x="223" y="128"/>
                      <a:pt x="223" y="128"/>
                      <a:pt x="223" y="128"/>
                    </a:cubicBezTo>
                    <a:cubicBezTo>
                      <a:pt x="223" y="133"/>
                      <a:pt x="220" y="137"/>
                      <a:pt x="215" y="137"/>
                    </a:cubicBezTo>
                    <a:cubicBezTo>
                      <a:pt x="204" y="137"/>
                      <a:pt x="204" y="137"/>
                      <a:pt x="204" y="137"/>
                    </a:cubicBezTo>
                    <a:cubicBezTo>
                      <a:pt x="202" y="148"/>
                      <a:pt x="198" y="158"/>
                      <a:pt x="192" y="167"/>
                    </a:cubicBezTo>
                    <a:cubicBezTo>
                      <a:pt x="199" y="174"/>
                      <a:pt x="199" y="174"/>
                      <a:pt x="199" y="174"/>
                    </a:cubicBezTo>
                    <a:cubicBezTo>
                      <a:pt x="203" y="178"/>
                      <a:pt x="203" y="183"/>
                      <a:pt x="199" y="186"/>
                    </a:cubicBezTo>
                    <a:cubicBezTo>
                      <a:pt x="187" y="199"/>
                      <a:pt x="187" y="199"/>
                      <a:pt x="187" y="199"/>
                    </a:cubicBezTo>
                    <a:cubicBezTo>
                      <a:pt x="185" y="200"/>
                      <a:pt x="183" y="201"/>
                      <a:pt x="181" y="201"/>
                    </a:cubicBezTo>
                    <a:cubicBezTo>
                      <a:pt x="179" y="201"/>
                      <a:pt x="177" y="200"/>
                      <a:pt x="175" y="199"/>
                    </a:cubicBezTo>
                    <a:cubicBezTo>
                      <a:pt x="168" y="191"/>
                      <a:pt x="168" y="191"/>
                      <a:pt x="168" y="191"/>
                    </a:cubicBezTo>
                    <a:cubicBezTo>
                      <a:pt x="159" y="197"/>
                      <a:pt x="149" y="202"/>
                      <a:pt x="138" y="204"/>
                    </a:cubicBezTo>
                    <a:cubicBezTo>
                      <a:pt x="138" y="214"/>
                      <a:pt x="138" y="214"/>
                      <a:pt x="138" y="214"/>
                    </a:cubicBezTo>
                    <a:cubicBezTo>
                      <a:pt x="138" y="219"/>
                      <a:pt x="134" y="223"/>
                      <a:pt x="129" y="223"/>
                    </a:cubicBezTo>
                    <a:cubicBezTo>
                      <a:pt x="112" y="223"/>
                      <a:pt x="112" y="223"/>
                      <a:pt x="112" y="223"/>
                    </a:cubicBezTo>
                    <a:cubicBezTo>
                      <a:pt x="107" y="223"/>
                      <a:pt x="103" y="219"/>
                      <a:pt x="103" y="214"/>
                    </a:cubicBezTo>
                    <a:cubicBezTo>
                      <a:pt x="103" y="204"/>
                      <a:pt x="103" y="204"/>
                      <a:pt x="103" y="204"/>
                    </a:cubicBezTo>
                    <a:cubicBezTo>
                      <a:pt x="92" y="202"/>
                      <a:pt x="82" y="197"/>
                      <a:pt x="73" y="191"/>
                    </a:cubicBezTo>
                    <a:cubicBezTo>
                      <a:pt x="66" y="199"/>
                      <a:pt x="66" y="199"/>
                      <a:pt x="66" y="199"/>
                    </a:cubicBezTo>
                    <a:cubicBezTo>
                      <a:pt x="64" y="200"/>
                      <a:pt x="62" y="201"/>
                      <a:pt x="60" y="201"/>
                    </a:cubicBezTo>
                    <a:cubicBezTo>
                      <a:pt x="58" y="201"/>
                      <a:pt x="55" y="200"/>
                      <a:pt x="54" y="199"/>
                    </a:cubicBezTo>
                    <a:cubicBezTo>
                      <a:pt x="42" y="186"/>
                      <a:pt x="42" y="186"/>
                      <a:pt x="42" y="186"/>
                    </a:cubicBezTo>
                    <a:cubicBezTo>
                      <a:pt x="38" y="183"/>
                      <a:pt x="38" y="178"/>
                      <a:pt x="42" y="174"/>
                    </a:cubicBezTo>
                    <a:cubicBezTo>
                      <a:pt x="49" y="167"/>
                      <a:pt x="49" y="167"/>
                      <a:pt x="49" y="167"/>
                    </a:cubicBezTo>
                    <a:cubicBezTo>
                      <a:pt x="43" y="158"/>
                      <a:pt x="39" y="148"/>
                      <a:pt x="36" y="137"/>
                    </a:cubicBezTo>
                    <a:cubicBezTo>
                      <a:pt x="26" y="137"/>
                      <a:pt x="26" y="137"/>
                      <a:pt x="26" y="137"/>
                    </a:cubicBezTo>
                    <a:cubicBezTo>
                      <a:pt x="21" y="137"/>
                      <a:pt x="17" y="133"/>
                      <a:pt x="17" y="128"/>
                    </a:cubicBezTo>
                    <a:cubicBezTo>
                      <a:pt x="17" y="111"/>
                      <a:pt x="17" y="111"/>
                      <a:pt x="17" y="111"/>
                    </a:cubicBezTo>
                    <a:cubicBezTo>
                      <a:pt x="17" y="106"/>
                      <a:pt x="21" y="103"/>
                      <a:pt x="26" y="103"/>
                    </a:cubicBezTo>
                    <a:cubicBezTo>
                      <a:pt x="36" y="103"/>
                      <a:pt x="36" y="103"/>
                      <a:pt x="36" y="103"/>
                    </a:cubicBezTo>
                    <a:cubicBezTo>
                      <a:pt x="39" y="92"/>
                      <a:pt x="43" y="82"/>
                      <a:pt x="49" y="73"/>
                    </a:cubicBezTo>
                    <a:cubicBezTo>
                      <a:pt x="42" y="65"/>
                      <a:pt x="42" y="65"/>
                      <a:pt x="42" y="65"/>
                    </a:cubicBezTo>
                    <a:cubicBezTo>
                      <a:pt x="38" y="62"/>
                      <a:pt x="38" y="56"/>
                      <a:pt x="42" y="53"/>
                    </a:cubicBezTo>
                    <a:cubicBezTo>
                      <a:pt x="54" y="41"/>
                      <a:pt x="54" y="41"/>
                      <a:pt x="54" y="41"/>
                    </a:cubicBezTo>
                    <a:cubicBezTo>
                      <a:pt x="55" y="39"/>
                      <a:pt x="58" y="38"/>
                      <a:pt x="60" y="38"/>
                    </a:cubicBezTo>
                    <a:cubicBezTo>
                      <a:pt x="62" y="38"/>
                      <a:pt x="64" y="39"/>
                      <a:pt x="66" y="41"/>
                    </a:cubicBezTo>
                    <a:cubicBezTo>
                      <a:pt x="73" y="48"/>
                      <a:pt x="73" y="48"/>
                      <a:pt x="73" y="48"/>
                    </a:cubicBezTo>
                    <a:cubicBezTo>
                      <a:pt x="82" y="42"/>
                      <a:pt x="92" y="38"/>
                      <a:pt x="103" y="36"/>
                    </a:cubicBezTo>
                    <a:cubicBezTo>
                      <a:pt x="103" y="25"/>
                      <a:pt x="103" y="25"/>
                      <a:pt x="103" y="25"/>
                    </a:cubicBezTo>
                    <a:cubicBezTo>
                      <a:pt x="103" y="21"/>
                      <a:pt x="107" y="17"/>
                      <a:pt x="112" y="17"/>
                    </a:cubicBezTo>
                    <a:cubicBezTo>
                      <a:pt x="129" y="17"/>
                      <a:pt x="129" y="17"/>
                      <a:pt x="129" y="17"/>
                    </a:cubicBezTo>
                    <a:moveTo>
                      <a:pt x="129" y="0"/>
                    </a:moveTo>
                    <a:cubicBezTo>
                      <a:pt x="112" y="0"/>
                      <a:pt x="112" y="0"/>
                      <a:pt x="112" y="0"/>
                    </a:cubicBezTo>
                    <a:cubicBezTo>
                      <a:pt x="99" y="0"/>
                      <a:pt x="88" y="10"/>
                      <a:pt x="86" y="23"/>
                    </a:cubicBezTo>
                    <a:cubicBezTo>
                      <a:pt x="83" y="24"/>
                      <a:pt x="79" y="25"/>
                      <a:pt x="76" y="27"/>
                    </a:cubicBezTo>
                    <a:cubicBezTo>
                      <a:pt x="71" y="23"/>
                      <a:pt x="66" y="21"/>
                      <a:pt x="60" y="21"/>
                    </a:cubicBezTo>
                    <a:cubicBezTo>
                      <a:pt x="53" y="21"/>
                      <a:pt x="46" y="24"/>
                      <a:pt x="42" y="29"/>
                    </a:cubicBezTo>
                    <a:cubicBezTo>
                      <a:pt x="29" y="41"/>
                      <a:pt x="29" y="41"/>
                      <a:pt x="29" y="41"/>
                    </a:cubicBezTo>
                    <a:cubicBezTo>
                      <a:pt x="25" y="46"/>
                      <a:pt x="22" y="52"/>
                      <a:pt x="22" y="59"/>
                    </a:cubicBezTo>
                    <a:cubicBezTo>
                      <a:pt x="22" y="65"/>
                      <a:pt x="24" y="71"/>
                      <a:pt x="28" y="75"/>
                    </a:cubicBezTo>
                    <a:cubicBezTo>
                      <a:pt x="26" y="79"/>
                      <a:pt x="25" y="82"/>
                      <a:pt x="23" y="86"/>
                    </a:cubicBezTo>
                    <a:cubicBezTo>
                      <a:pt x="10" y="87"/>
                      <a:pt x="0" y="98"/>
                      <a:pt x="0" y="111"/>
                    </a:cubicBezTo>
                    <a:cubicBezTo>
                      <a:pt x="0" y="128"/>
                      <a:pt x="0" y="128"/>
                      <a:pt x="0" y="128"/>
                    </a:cubicBezTo>
                    <a:cubicBezTo>
                      <a:pt x="0" y="142"/>
                      <a:pt x="10" y="153"/>
                      <a:pt x="23" y="154"/>
                    </a:cubicBezTo>
                    <a:cubicBezTo>
                      <a:pt x="25" y="157"/>
                      <a:pt x="26" y="161"/>
                      <a:pt x="28" y="164"/>
                    </a:cubicBezTo>
                    <a:cubicBezTo>
                      <a:pt x="24" y="169"/>
                      <a:pt x="22" y="174"/>
                      <a:pt x="22" y="180"/>
                    </a:cubicBezTo>
                    <a:cubicBezTo>
                      <a:pt x="22" y="187"/>
                      <a:pt x="25" y="194"/>
                      <a:pt x="29" y="199"/>
                    </a:cubicBezTo>
                    <a:cubicBezTo>
                      <a:pt x="42" y="211"/>
                      <a:pt x="42" y="211"/>
                      <a:pt x="42" y="211"/>
                    </a:cubicBezTo>
                    <a:cubicBezTo>
                      <a:pt x="46" y="216"/>
                      <a:pt x="53" y="218"/>
                      <a:pt x="60" y="218"/>
                    </a:cubicBezTo>
                    <a:cubicBezTo>
                      <a:pt x="66" y="218"/>
                      <a:pt x="71" y="216"/>
                      <a:pt x="76" y="212"/>
                    </a:cubicBezTo>
                    <a:cubicBezTo>
                      <a:pt x="79" y="214"/>
                      <a:pt x="83" y="216"/>
                      <a:pt x="86" y="217"/>
                    </a:cubicBezTo>
                    <a:cubicBezTo>
                      <a:pt x="88" y="230"/>
                      <a:pt x="99" y="240"/>
                      <a:pt x="112" y="240"/>
                    </a:cubicBezTo>
                    <a:cubicBezTo>
                      <a:pt x="129" y="240"/>
                      <a:pt x="129" y="240"/>
                      <a:pt x="129" y="240"/>
                    </a:cubicBezTo>
                    <a:cubicBezTo>
                      <a:pt x="142" y="240"/>
                      <a:pt x="153" y="230"/>
                      <a:pt x="155" y="217"/>
                    </a:cubicBezTo>
                    <a:cubicBezTo>
                      <a:pt x="158" y="216"/>
                      <a:pt x="161" y="214"/>
                      <a:pt x="165" y="212"/>
                    </a:cubicBezTo>
                    <a:cubicBezTo>
                      <a:pt x="169" y="216"/>
                      <a:pt x="175" y="218"/>
                      <a:pt x="181" y="218"/>
                    </a:cubicBezTo>
                    <a:cubicBezTo>
                      <a:pt x="188" y="218"/>
                      <a:pt x="194" y="216"/>
                      <a:pt x="199" y="211"/>
                    </a:cubicBezTo>
                    <a:cubicBezTo>
                      <a:pt x="211" y="199"/>
                      <a:pt x="211" y="199"/>
                      <a:pt x="211" y="199"/>
                    </a:cubicBezTo>
                    <a:cubicBezTo>
                      <a:pt x="216" y="194"/>
                      <a:pt x="219" y="187"/>
                      <a:pt x="219" y="180"/>
                    </a:cubicBezTo>
                    <a:cubicBezTo>
                      <a:pt x="219" y="174"/>
                      <a:pt x="217" y="169"/>
                      <a:pt x="213" y="164"/>
                    </a:cubicBezTo>
                    <a:cubicBezTo>
                      <a:pt x="215" y="161"/>
                      <a:pt x="216" y="157"/>
                      <a:pt x="217" y="154"/>
                    </a:cubicBezTo>
                    <a:cubicBezTo>
                      <a:pt x="230" y="153"/>
                      <a:pt x="241" y="142"/>
                      <a:pt x="241" y="128"/>
                    </a:cubicBezTo>
                    <a:cubicBezTo>
                      <a:pt x="241" y="111"/>
                      <a:pt x="241" y="111"/>
                      <a:pt x="241" y="111"/>
                    </a:cubicBezTo>
                    <a:cubicBezTo>
                      <a:pt x="241" y="98"/>
                      <a:pt x="230" y="87"/>
                      <a:pt x="217" y="86"/>
                    </a:cubicBezTo>
                    <a:cubicBezTo>
                      <a:pt x="216" y="82"/>
                      <a:pt x="215" y="79"/>
                      <a:pt x="213" y="75"/>
                    </a:cubicBezTo>
                    <a:cubicBezTo>
                      <a:pt x="217" y="71"/>
                      <a:pt x="219" y="65"/>
                      <a:pt x="219" y="59"/>
                    </a:cubicBezTo>
                    <a:cubicBezTo>
                      <a:pt x="219" y="52"/>
                      <a:pt x="216" y="46"/>
                      <a:pt x="211" y="41"/>
                    </a:cubicBezTo>
                    <a:cubicBezTo>
                      <a:pt x="199" y="29"/>
                      <a:pt x="199" y="29"/>
                      <a:pt x="199" y="29"/>
                    </a:cubicBezTo>
                    <a:cubicBezTo>
                      <a:pt x="194" y="24"/>
                      <a:pt x="188" y="21"/>
                      <a:pt x="181" y="21"/>
                    </a:cubicBezTo>
                    <a:cubicBezTo>
                      <a:pt x="175" y="21"/>
                      <a:pt x="169" y="23"/>
                      <a:pt x="165" y="27"/>
                    </a:cubicBezTo>
                    <a:cubicBezTo>
                      <a:pt x="161" y="25"/>
                      <a:pt x="158" y="24"/>
                      <a:pt x="155" y="23"/>
                    </a:cubicBezTo>
                    <a:cubicBezTo>
                      <a:pt x="153" y="10"/>
                      <a:pt x="142" y="0"/>
                      <a:pt x="12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1828165" rtl="0" eaLnBrk="1" latinLnBrk="0" hangingPunct="1"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914400" algn="l" defTabSz="1828165" rtl="0" eaLnBrk="1" latinLnBrk="0" hangingPunct="1"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828165" algn="l" defTabSz="1828165" rtl="0" eaLnBrk="1" latinLnBrk="0" hangingPunct="1"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742565" algn="l" defTabSz="1828165" rtl="0" eaLnBrk="1" latinLnBrk="0" hangingPunct="1"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656965" algn="l" defTabSz="1828165" rtl="0" eaLnBrk="1" latinLnBrk="0" hangingPunct="1"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4571365" algn="l" defTabSz="1828165" rtl="0" eaLnBrk="1" latinLnBrk="0" hangingPunct="1"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485130" algn="l" defTabSz="1828165" rtl="0" eaLnBrk="1" latinLnBrk="0" hangingPunct="1"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399530" algn="l" defTabSz="1828165" rtl="0" eaLnBrk="1" latinLnBrk="0" hangingPunct="1"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313930" algn="l" defTabSz="1828165" rtl="0" eaLnBrk="1" latinLnBrk="0" hangingPunct="1"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id-ID" dirty="0">
                  <a:latin typeface="微软雅黑" panose="020B0503020204020204" pitchFamily="34" charset="-122"/>
                </a:endParaRPr>
              </a:p>
            </p:txBody>
          </p:sp>
          <p:sp>
            <p:nvSpPr>
              <p:cNvPr id="95" name="Freeform 25">
                <a:extLst>
                  <a:ext uri="{FF2B5EF4-FFF2-40B4-BE49-F238E27FC236}">
                    <a16:creationId xmlns:a16="http://schemas.microsoft.com/office/drawing/2014/main" id="{3E72C4A1-2654-4F3E-B43E-349955E83E6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867330" y="722493"/>
                <a:ext cx="419100" cy="423863"/>
              </a:xfrm>
              <a:custGeom>
                <a:avLst/>
                <a:gdLst>
                  <a:gd name="T0" fmla="*/ 55 w 111"/>
                  <a:gd name="T1" fmla="*/ 112 h 112"/>
                  <a:gd name="T2" fmla="*/ 0 w 111"/>
                  <a:gd name="T3" fmla="*/ 56 h 112"/>
                  <a:gd name="T4" fmla="*/ 55 w 111"/>
                  <a:gd name="T5" fmla="*/ 0 h 112"/>
                  <a:gd name="T6" fmla="*/ 111 w 111"/>
                  <a:gd name="T7" fmla="*/ 56 h 112"/>
                  <a:gd name="T8" fmla="*/ 55 w 111"/>
                  <a:gd name="T9" fmla="*/ 112 h 112"/>
                  <a:gd name="T10" fmla="*/ 55 w 111"/>
                  <a:gd name="T11" fmla="*/ 9 h 112"/>
                  <a:gd name="T12" fmla="*/ 8 w 111"/>
                  <a:gd name="T13" fmla="*/ 56 h 112"/>
                  <a:gd name="T14" fmla="*/ 55 w 111"/>
                  <a:gd name="T15" fmla="*/ 103 h 112"/>
                  <a:gd name="T16" fmla="*/ 103 w 111"/>
                  <a:gd name="T17" fmla="*/ 56 h 112"/>
                  <a:gd name="T18" fmla="*/ 55 w 111"/>
                  <a:gd name="T19" fmla="*/ 9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1" h="112">
                    <a:moveTo>
                      <a:pt x="55" y="112"/>
                    </a:moveTo>
                    <a:cubicBezTo>
                      <a:pt x="25" y="112"/>
                      <a:pt x="0" y="86"/>
                      <a:pt x="0" y="56"/>
                    </a:cubicBezTo>
                    <a:cubicBezTo>
                      <a:pt x="0" y="25"/>
                      <a:pt x="25" y="0"/>
                      <a:pt x="55" y="0"/>
                    </a:cubicBezTo>
                    <a:cubicBezTo>
                      <a:pt x="86" y="0"/>
                      <a:pt x="111" y="25"/>
                      <a:pt x="111" y="56"/>
                    </a:cubicBezTo>
                    <a:cubicBezTo>
                      <a:pt x="111" y="86"/>
                      <a:pt x="86" y="112"/>
                      <a:pt x="55" y="112"/>
                    </a:cubicBezTo>
                    <a:close/>
                    <a:moveTo>
                      <a:pt x="55" y="9"/>
                    </a:moveTo>
                    <a:cubicBezTo>
                      <a:pt x="29" y="9"/>
                      <a:pt x="8" y="30"/>
                      <a:pt x="8" y="56"/>
                    </a:cubicBezTo>
                    <a:cubicBezTo>
                      <a:pt x="8" y="82"/>
                      <a:pt x="29" y="103"/>
                      <a:pt x="55" y="103"/>
                    </a:cubicBezTo>
                    <a:cubicBezTo>
                      <a:pt x="81" y="103"/>
                      <a:pt x="103" y="82"/>
                      <a:pt x="103" y="56"/>
                    </a:cubicBezTo>
                    <a:cubicBezTo>
                      <a:pt x="103" y="30"/>
                      <a:pt x="81" y="9"/>
                      <a:pt x="55" y="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1828165" rtl="0" eaLnBrk="1" latinLnBrk="0" hangingPunct="1"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914400" algn="l" defTabSz="1828165" rtl="0" eaLnBrk="1" latinLnBrk="0" hangingPunct="1"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828165" algn="l" defTabSz="1828165" rtl="0" eaLnBrk="1" latinLnBrk="0" hangingPunct="1"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742565" algn="l" defTabSz="1828165" rtl="0" eaLnBrk="1" latinLnBrk="0" hangingPunct="1"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656965" algn="l" defTabSz="1828165" rtl="0" eaLnBrk="1" latinLnBrk="0" hangingPunct="1"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4571365" algn="l" defTabSz="1828165" rtl="0" eaLnBrk="1" latinLnBrk="0" hangingPunct="1"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485130" algn="l" defTabSz="1828165" rtl="0" eaLnBrk="1" latinLnBrk="0" hangingPunct="1"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399530" algn="l" defTabSz="1828165" rtl="0" eaLnBrk="1" latinLnBrk="0" hangingPunct="1"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313930" algn="l" defTabSz="1828165" rtl="0" eaLnBrk="1" latinLnBrk="0" hangingPunct="1"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id-ID" dirty="0">
                  <a:latin typeface="微软雅黑" panose="020B0503020204020204" pitchFamily="34" charset="-122"/>
                </a:endParaRPr>
              </a:p>
            </p:txBody>
          </p:sp>
          <p:sp>
            <p:nvSpPr>
              <p:cNvPr id="96" name="Freeform 26">
                <a:extLst>
                  <a:ext uri="{FF2B5EF4-FFF2-40B4-BE49-F238E27FC236}">
                    <a16:creationId xmlns:a16="http://schemas.microsoft.com/office/drawing/2014/main" id="{8B0015B0-CF04-4F32-BA48-16DCC2D66D0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960992" y="820918"/>
                <a:ext cx="227013" cy="227013"/>
              </a:xfrm>
              <a:custGeom>
                <a:avLst/>
                <a:gdLst>
                  <a:gd name="T0" fmla="*/ 30 w 60"/>
                  <a:gd name="T1" fmla="*/ 60 h 60"/>
                  <a:gd name="T2" fmla="*/ 0 w 60"/>
                  <a:gd name="T3" fmla="*/ 30 h 60"/>
                  <a:gd name="T4" fmla="*/ 30 w 60"/>
                  <a:gd name="T5" fmla="*/ 0 h 60"/>
                  <a:gd name="T6" fmla="*/ 60 w 60"/>
                  <a:gd name="T7" fmla="*/ 30 h 60"/>
                  <a:gd name="T8" fmla="*/ 30 w 60"/>
                  <a:gd name="T9" fmla="*/ 60 h 60"/>
                  <a:gd name="T10" fmla="*/ 30 w 60"/>
                  <a:gd name="T11" fmla="*/ 8 h 60"/>
                  <a:gd name="T12" fmla="*/ 9 w 60"/>
                  <a:gd name="T13" fmla="*/ 30 h 60"/>
                  <a:gd name="T14" fmla="*/ 30 w 60"/>
                  <a:gd name="T15" fmla="*/ 51 h 60"/>
                  <a:gd name="T16" fmla="*/ 52 w 60"/>
                  <a:gd name="T17" fmla="*/ 30 h 60"/>
                  <a:gd name="T18" fmla="*/ 30 w 60"/>
                  <a:gd name="T19" fmla="*/ 8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0" h="60">
                    <a:moveTo>
                      <a:pt x="30" y="60"/>
                    </a:moveTo>
                    <a:cubicBezTo>
                      <a:pt x="14" y="60"/>
                      <a:pt x="0" y="46"/>
                      <a:pt x="0" y="30"/>
                    </a:cubicBezTo>
                    <a:cubicBezTo>
                      <a:pt x="0" y="13"/>
                      <a:pt x="14" y="0"/>
                      <a:pt x="30" y="0"/>
                    </a:cubicBezTo>
                    <a:cubicBezTo>
                      <a:pt x="47" y="0"/>
                      <a:pt x="60" y="13"/>
                      <a:pt x="60" y="30"/>
                    </a:cubicBezTo>
                    <a:cubicBezTo>
                      <a:pt x="60" y="46"/>
                      <a:pt x="47" y="60"/>
                      <a:pt x="30" y="60"/>
                    </a:cubicBezTo>
                    <a:close/>
                    <a:moveTo>
                      <a:pt x="30" y="8"/>
                    </a:moveTo>
                    <a:cubicBezTo>
                      <a:pt x="19" y="8"/>
                      <a:pt x="9" y="18"/>
                      <a:pt x="9" y="30"/>
                    </a:cubicBezTo>
                    <a:cubicBezTo>
                      <a:pt x="9" y="42"/>
                      <a:pt x="19" y="51"/>
                      <a:pt x="30" y="51"/>
                    </a:cubicBezTo>
                    <a:cubicBezTo>
                      <a:pt x="42" y="51"/>
                      <a:pt x="52" y="42"/>
                      <a:pt x="52" y="30"/>
                    </a:cubicBezTo>
                    <a:cubicBezTo>
                      <a:pt x="52" y="18"/>
                      <a:pt x="42" y="8"/>
                      <a:pt x="30" y="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1828165" rtl="0" eaLnBrk="1" latinLnBrk="0" hangingPunct="1"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914400" algn="l" defTabSz="1828165" rtl="0" eaLnBrk="1" latinLnBrk="0" hangingPunct="1"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828165" algn="l" defTabSz="1828165" rtl="0" eaLnBrk="1" latinLnBrk="0" hangingPunct="1"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742565" algn="l" defTabSz="1828165" rtl="0" eaLnBrk="1" latinLnBrk="0" hangingPunct="1"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656965" algn="l" defTabSz="1828165" rtl="0" eaLnBrk="1" latinLnBrk="0" hangingPunct="1"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4571365" algn="l" defTabSz="1828165" rtl="0" eaLnBrk="1" latinLnBrk="0" hangingPunct="1"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485130" algn="l" defTabSz="1828165" rtl="0" eaLnBrk="1" latinLnBrk="0" hangingPunct="1"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399530" algn="l" defTabSz="1828165" rtl="0" eaLnBrk="1" latinLnBrk="0" hangingPunct="1"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313930" algn="l" defTabSz="1828165" rtl="0" eaLnBrk="1" latinLnBrk="0" hangingPunct="1"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id-ID" dirty="0">
                  <a:latin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2691EA9B-C783-49FA-B515-113A818EB704}"/>
              </a:ext>
            </a:extLst>
          </p:cNvPr>
          <p:cNvGrpSpPr/>
          <p:nvPr/>
        </p:nvGrpSpPr>
        <p:grpSpPr>
          <a:xfrm>
            <a:off x="693922" y="4978927"/>
            <a:ext cx="3139246" cy="562848"/>
            <a:chOff x="693922" y="4978927"/>
            <a:chExt cx="3139246" cy="562848"/>
          </a:xfrm>
        </p:grpSpPr>
        <p:sp>
          <p:nvSpPr>
            <p:cNvPr id="66" name="TextBox 79">
              <a:extLst>
                <a:ext uri="{FF2B5EF4-FFF2-40B4-BE49-F238E27FC236}">
                  <a16:creationId xmlns:a16="http://schemas.microsoft.com/office/drawing/2014/main" id="{120E42BB-E43A-4D12-BC3E-4BBC54EEC0F0}"/>
                </a:ext>
              </a:extLst>
            </p:cNvPr>
            <p:cNvSpPr txBox="1"/>
            <p:nvPr/>
          </p:nvSpPr>
          <p:spPr>
            <a:xfrm>
              <a:off x="693922" y="4978927"/>
              <a:ext cx="3139246" cy="553961"/>
            </a:xfrm>
            <a:prstGeom prst="rect">
              <a:avLst/>
            </a:prstGeom>
            <a:noFill/>
          </p:spPr>
          <p:txBody>
            <a:bodyPr wrap="none" lIns="182843" tIns="91422" rIns="182843" bIns="91422" rtlCol="0">
              <a:spAutoFit/>
            </a:bodyPr>
            <a:lstStyle/>
            <a:p>
              <a:pPr algn="ctr"/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charset="-122"/>
                  <a:cs typeface="Aparajita" panose="020B0604020202020204" pitchFamily="34" charset="0"/>
                </a:rPr>
                <a:t>提供交互化硬件设施</a:t>
              </a:r>
              <a:endParaRPr lang="id-ID" sz="2400" b="1" dirty="0">
                <a:solidFill>
                  <a:schemeClr val="bg1"/>
                </a:solidFill>
                <a:latin typeface="微软雅黑" panose="020B0503020204020204" charset="-122"/>
                <a:cs typeface="Aparajita" panose="020B0604020202020204" pitchFamily="34" charset="0"/>
              </a:endParaRPr>
            </a:p>
          </p:txBody>
        </p:sp>
        <p:cxnSp>
          <p:nvCxnSpPr>
            <p:cNvPr id="88" name="Straight Connector 106">
              <a:extLst>
                <a:ext uri="{FF2B5EF4-FFF2-40B4-BE49-F238E27FC236}">
                  <a16:creationId xmlns:a16="http://schemas.microsoft.com/office/drawing/2014/main" id="{D57777EC-CB89-4468-9EB3-750922861695}"/>
                </a:ext>
              </a:extLst>
            </p:cNvPr>
            <p:cNvCxnSpPr>
              <a:cxnSpLocks/>
            </p:cNvCxnSpPr>
            <p:nvPr/>
          </p:nvCxnSpPr>
          <p:spPr>
            <a:xfrm>
              <a:off x="1099617" y="5541775"/>
              <a:ext cx="2327855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14B66D06-F50E-4425-9421-4E36138217A7}"/>
              </a:ext>
            </a:extLst>
          </p:cNvPr>
          <p:cNvGrpSpPr/>
          <p:nvPr/>
        </p:nvGrpSpPr>
        <p:grpSpPr>
          <a:xfrm>
            <a:off x="4920494" y="2480024"/>
            <a:ext cx="2105442" cy="2105990"/>
            <a:chOff x="4920494" y="2480024"/>
            <a:chExt cx="2105442" cy="2105990"/>
          </a:xfrm>
        </p:grpSpPr>
        <p:grpSp>
          <p:nvGrpSpPr>
            <p:cNvPr id="72" name="Group 97">
              <a:extLst>
                <a:ext uri="{FF2B5EF4-FFF2-40B4-BE49-F238E27FC236}">
                  <a16:creationId xmlns:a16="http://schemas.microsoft.com/office/drawing/2014/main" id="{84DDD6DD-D933-4818-A222-B23385B8413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920494" y="2480024"/>
              <a:ext cx="2105442" cy="2105990"/>
              <a:chOff x="3865314" y="1566605"/>
              <a:chExt cx="1426531" cy="1426531"/>
            </a:xfrm>
          </p:grpSpPr>
          <p:sp>
            <p:nvSpPr>
              <p:cNvPr id="89" name="Oval 98">
                <a:extLst>
                  <a:ext uri="{FF2B5EF4-FFF2-40B4-BE49-F238E27FC236}">
                    <a16:creationId xmlns:a16="http://schemas.microsoft.com/office/drawing/2014/main" id="{98AB4E4B-CB3F-4766-B545-275846C5CDF9}"/>
                  </a:ext>
                </a:extLst>
              </p:cNvPr>
              <p:cNvSpPr/>
              <p:nvPr/>
            </p:nvSpPr>
            <p:spPr>
              <a:xfrm>
                <a:off x="3865314" y="1566605"/>
                <a:ext cx="1426531" cy="1426531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1174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>
                    <a:solidFill>
                      <a:schemeClr val="lt1"/>
                    </a:solidFill>
                  </a:defRPr>
                </a:defPPr>
                <a:lvl1pPr marL="0" algn="l" defTabSz="1828165" rtl="0" eaLnBrk="1" latinLnBrk="0" hangingPunct="1">
                  <a:defRPr sz="3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914400" algn="l" defTabSz="1828165" rtl="0" eaLnBrk="1" latinLnBrk="0" hangingPunct="1">
                  <a:defRPr sz="3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828165" algn="l" defTabSz="1828165" rtl="0" eaLnBrk="1" latinLnBrk="0" hangingPunct="1">
                  <a:defRPr sz="3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2742565" algn="l" defTabSz="1828165" rtl="0" eaLnBrk="1" latinLnBrk="0" hangingPunct="1">
                  <a:defRPr sz="3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3656965" algn="l" defTabSz="1828165" rtl="0" eaLnBrk="1" latinLnBrk="0" hangingPunct="1">
                  <a:defRPr sz="3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4571365" algn="l" defTabSz="1828165" rtl="0" eaLnBrk="1" latinLnBrk="0" hangingPunct="1">
                  <a:defRPr sz="3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5485130" algn="l" defTabSz="1828165" rtl="0" eaLnBrk="1" latinLnBrk="0" hangingPunct="1">
                  <a:defRPr sz="3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6399530" algn="l" defTabSz="1828165" rtl="0" eaLnBrk="1" latinLnBrk="0" hangingPunct="1">
                  <a:defRPr sz="3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7313930" algn="l" defTabSz="1828165" rtl="0" eaLnBrk="1" latinLnBrk="0" hangingPunct="1">
                  <a:defRPr sz="3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bg-BG" dirty="0">
                  <a:latin typeface="Lato Light"/>
                </a:endParaRPr>
              </a:p>
            </p:txBody>
          </p:sp>
          <p:sp>
            <p:nvSpPr>
              <p:cNvPr id="90" name="Oval 99">
                <a:extLst>
                  <a:ext uri="{FF2B5EF4-FFF2-40B4-BE49-F238E27FC236}">
                    <a16:creationId xmlns:a16="http://schemas.microsoft.com/office/drawing/2014/main" id="{9AEFFAB3-ACD4-45D2-8974-E92A51DD8D61}"/>
                  </a:ext>
                </a:extLst>
              </p:cNvPr>
              <p:cNvSpPr/>
              <p:nvPr/>
            </p:nvSpPr>
            <p:spPr>
              <a:xfrm>
                <a:off x="4007590" y="1708881"/>
                <a:ext cx="1141979" cy="114197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>
                    <a:solidFill>
                      <a:schemeClr val="lt1"/>
                    </a:solidFill>
                  </a:defRPr>
                </a:defPPr>
                <a:lvl1pPr marL="0" algn="l" defTabSz="1828165" rtl="0" eaLnBrk="1" latinLnBrk="0" hangingPunct="1">
                  <a:defRPr sz="3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914400" algn="l" defTabSz="1828165" rtl="0" eaLnBrk="1" latinLnBrk="0" hangingPunct="1">
                  <a:defRPr sz="3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828165" algn="l" defTabSz="1828165" rtl="0" eaLnBrk="1" latinLnBrk="0" hangingPunct="1">
                  <a:defRPr sz="3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2742565" algn="l" defTabSz="1828165" rtl="0" eaLnBrk="1" latinLnBrk="0" hangingPunct="1">
                  <a:defRPr sz="3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3656965" algn="l" defTabSz="1828165" rtl="0" eaLnBrk="1" latinLnBrk="0" hangingPunct="1">
                  <a:defRPr sz="3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4571365" algn="l" defTabSz="1828165" rtl="0" eaLnBrk="1" latinLnBrk="0" hangingPunct="1">
                  <a:defRPr sz="3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5485130" algn="l" defTabSz="1828165" rtl="0" eaLnBrk="1" latinLnBrk="0" hangingPunct="1">
                  <a:defRPr sz="3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6399530" algn="l" defTabSz="1828165" rtl="0" eaLnBrk="1" latinLnBrk="0" hangingPunct="1">
                  <a:defRPr sz="3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7313930" algn="l" defTabSz="1828165" rtl="0" eaLnBrk="1" latinLnBrk="0" hangingPunct="1">
                  <a:defRPr sz="3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bg-BG" dirty="0">
                  <a:latin typeface="Lato Light"/>
                </a:endParaRPr>
              </a:p>
            </p:txBody>
          </p:sp>
        </p:grpSp>
        <p:sp>
          <p:nvSpPr>
            <p:cNvPr id="101" name="ai_165406">
              <a:extLst>
                <a:ext uri="{FF2B5EF4-FFF2-40B4-BE49-F238E27FC236}">
                  <a16:creationId xmlns:a16="http://schemas.microsoft.com/office/drawing/2014/main" id="{90BBCE2D-686A-49CE-B757-0DB2EF8395E5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5575340" y="3131495"/>
              <a:ext cx="795747" cy="794450"/>
            </a:xfrm>
            <a:custGeom>
              <a:avLst/>
              <a:gdLst>
                <a:gd name="connsiteX0" fmla="*/ 407692 w 606580"/>
                <a:gd name="connsiteY0" fmla="*/ 269277 h 605592"/>
                <a:gd name="connsiteX1" fmla="*/ 426286 w 606580"/>
                <a:gd name="connsiteY1" fmla="*/ 287816 h 605592"/>
                <a:gd name="connsiteX2" fmla="*/ 426286 w 606580"/>
                <a:gd name="connsiteY2" fmla="*/ 388482 h 605592"/>
                <a:gd name="connsiteX3" fmla="*/ 407692 w 606580"/>
                <a:gd name="connsiteY3" fmla="*/ 407021 h 605592"/>
                <a:gd name="connsiteX4" fmla="*/ 389098 w 606580"/>
                <a:gd name="connsiteY4" fmla="*/ 388482 h 605592"/>
                <a:gd name="connsiteX5" fmla="*/ 389098 w 606580"/>
                <a:gd name="connsiteY5" fmla="*/ 287816 h 605592"/>
                <a:gd name="connsiteX6" fmla="*/ 407692 w 606580"/>
                <a:gd name="connsiteY6" fmla="*/ 269277 h 605592"/>
                <a:gd name="connsiteX7" fmla="*/ 273725 w 606580"/>
                <a:gd name="connsiteY7" fmla="*/ 263518 h 605592"/>
                <a:gd name="connsiteX8" fmla="*/ 248467 w 606580"/>
                <a:gd name="connsiteY8" fmla="*/ 321370 h 605592"/>
                <a:gd name="connsiteX9" fmla="*/ 298982 w 606580"/>
                <a:gd name="connsiteY9" fmla="*/ 321370 h 605592"/>
                <a:gd name="connsiteX10" fmla="*/ 407692 w 606580"/>
                <a:gd name="connsiteY10" fmla="*/ 205698 h 605592"/>
                <a:gd name="connsiteX11" fmla="*/ 426286 w 606580"/>
                <a:gd name="connsiteY11" fmla="*/ 224235 h 605592"/>
                <a:gd name="connsiteX12" fmla="*/ 426286 w 606580"/>
                <a:gd name="connsiteY12" fmla="*/ 229147 h 605592"/>
                <a:gd name="connsiteX13" fmla="*/ 407692 w 606580"/>
                <a:gd name="connsiteY13" fmla="*/ 247684 h 605592"/>
                <a:gd name="connsiteX14" fmla="*/ 389098 w 606580"/>
                <a:gd name="connsiteY14" fmla="*/ 229147 h 605592"/>
                <a:gd name="connsiteX15" fmla="*/ 389098 w 606580"/>
                <a:gd name="connsiteY15" fmla="*/ 224235 h 605592"/>
                <a:gd name="connsiteX16" fmla="*/ 407692 w 606580"/>
                <a:gd name="connsiteY16" fmla="*/ 205698 h 605592"/>
                <a:gd name="connsiteX17" fmla="*/ 273632 w 606580"/>
                <a:gd name="connsiteY17" fmla="*/ 198712 h 605592"/>
                <a:gd name="connsiteX18" fmla="*/ 290718 w 606580"/>
                <a:gd name="connsiteY18" fmla="*/ 209837 h 605592"/>
                <a:gd name="connsiteX19" fmla="*/ 365747 w 606580"/>
                <a:gd name="connsiteY19" fmla="*/ 381169 h 605592"/>
                <a:gd name="connsiteX20" fmla="*/ 356090 w 606580"/>
                <a:gd name="connsiteY20" fmla="*/ 405553 h 605592"/>
                <a:gd name="connsiteX21" fmla="*/ 331668 w 606580"/>
                <a:gd name="connsiteY21" fmla="*/ 395911 h 605592"/>
                <a:gd name="connsiteX22" fmla="*/ 315325 w 606580"/>
                <a:gd name="connsiteY22" fmla="*/ 358548 h 605592"/>
                <a:gd name="connsiteX23" fmla="*/ 232496 w 606580"/>
                <a:gd name="connsiteY23" fmla="*/ 358548 h 605592"/>
                <a:gd name="connsiteX24" fmla="*/ 216152 w 606580"/>
                <a:gd name="connsiteY24" fmla="*/ 395911 h 605592"/>
                <a:gd name="connsiteX25" fmla="*/ 199067 w 606580"/>
                <a:gd name="connsiteY25" fmla="*/ 407036 h 605592"/>
                <a:gd name="connsiteX26" fmla="*/ 191638 w 606580"/>
                <a:gd name="connsiteY26" fmla="*/ 405367 h 605592"/>
                <a:gd name="connsiteX27" fmla="*/ 181981 w 606580"/>
                <a:gd name="connsiteY27" fmla="*/ 381077 h 605592"/>
                <a:gd name="connsiteX28" fmla="*/ 256546 w 606580"/>
                <a:gd name="connsiteY28" fmla="*/ 209837 h 605592"/>
                <a:gd name="connsiteX29" fmla="*/ 273632 w 606580"/>
                <a:gd name="connsiteY29" fmla="*/ 198712 h 605592"/>
                <a:gd name="connsiteX30" fmla="*/ 91641 w 606580"/>
                <a:gd name="connsiteY30" fmla="*/ 50149 h 605592"/>
                <a:gd name="connsiteX31" fmla="*/ 50231 w 606580"/>
                <a:gd name="connsiteY31" fmla="*/ 91492 h 605592"/>
                <a:gd name="connsiteX32" fmla="*/ 50231 w 606580"/>
                <a:gd name="connsiteY32" fmla="*/ 514192 h 605592"/>
                <a:gd name="connsiteX33" fmla="*/ 91641 w 606580"/>
                <a:gd name="connsiteY33" fmla="*/ 555443 h 605592"/>
                <a:gd name="connsiteX34" fmla="*/ 514846 w 606580"/>
                <a:gd name="connsiteY34" fmla="*/ 555443 h 605592"/>
                <a:gd name="connsiteX35" fmla="*/ 556256 w 606580"/>
                <a:gd name="connsiteY35" fmla="*/ 514192 h 605592"/>
                <a:gd name="connsiteX36" fmla="*/ 556349 w 606580"/>
                <a:gd name="connsiteY36" fmla="*/ 514192 h 605592"/>
                <a:gd name="connsiteX37" fmla="*/ 556349 w 606580"/>
                <a:gd name="connsiteY37" fmla="*/ 91492 h 605592"/>
                <a:gd name="connsiteX38" fmla="*/ 515031 w 606580"/>
                <a:gd name="connsiteY38" fmla="*/ 50149 h 605592"/>
                <a:gd name="connsiteX39" fmla="*/ 91641 w 606580"/>
                <a:gd name="connsiteY39" fmla="*/ 0 h 605592"/>
                <a:gd name="connsiteX40" fmla="*/ 515031 w 606580"/>
                <a:gd name="connsiteY40" fmla="*/ 0 h 605592"/>
                <a:gd name="connsiteX41" fmla="*/ 606580 w 606580"/>
                <a:gd name="connsiteY41" fmla="*/ 91492 h 605592"/>
                <a:gd name="connsiteX42" fmla="*/ 606580 w 606580"/>
                <a:gd name="connsiteY42" fmla="*/ 514192 h 605592"/>
                <a:gd name="connsiteX43" fmla="*/ 515031 w 606580"/>
                <a:gd name="connsiteY43" fmla="*/ 605592 h 605592"/>
                <a:gd name="connsiteX44" fmla="*/ 91641 w 606580"/>
                <a:gd name="connsiteY44" fmla="*/ 605592 h 605592"/>
                <a:gd name="connsiteX45" fmla="*/ 0 w 606580"/>
                <a:gd name="connsiteY45" fmla="*/ 514192 h 605592"/>
                <a:gd name="connsiteX46" fmla="*/ 0 w 606580"/>
                <a:gd name="connsiteY46" fmla="*/ 91492 h 605592"/>
                <a:gd name="connsiteX47" fmla="*/ 91641 w 606580"/>
                <a:gd name="connsiteY47" fmla="*/ 0 h 605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606580" h="605592">
                  <a:moveTo>
                    <a:pt x="407692" y="269277"/>
                  </a:moveTo>
                  <a:cubicBezTo>
                    <a:pt x="417919" y="269277"/>
                    <a:pt x="426286" y="277620"/>
                    <a:pt x="426286" y="287816"/>
                  </a:cubicBezTo>
                  <a:lnTo>
                    <a:pt x="426286" y="388482"/>
                  </a:lnTo>
                  <a:cubicBezTo>
                    <a:pt x="426286" y="398679"/>
                    <a:pt x="417919" y="407021"/>
                    <a:pt x="407692" y="407021"/>
                  </a:cubicBezTo>
                  <a:cubicBezTo>
                    <a:pt x="397372" y="407021"/>
                    <a:pt x="389098" y="398679"/>
                    <a:pt x="389098" y="388482"/>
                  </a:cubicBezTo>
                  <a:lnTo>
                    <a:pt x="389098" y="287816"/>
                  </a:lnTo>
                  <a:cubicBezTo>
                    <a:pt x="389098" y="277620"/>
                    <a:pt x="397372" y="269277"/>
                    <a:pt x="407692" y="269277"/>
                  </a:cubicBezTo>
                  <a:close/>
                  <a:moveTo>
                    <a:pt x="273725" y="263518"/>
                  </a:moveTo>
                  <a:lnTo>
                    <a:pt x="248467" y="321370"/>
                  </a:lnTo>
                  <a:lnTo>
                    <a:pt x="298982" y="321370"/>
                  </a:lnTo>
                  <a:close/>
                  <a:moveTo>
                    <a:pt x="407692" y="205698"/>
                  </a:moveTo>
                  <a:cubicBezTo>
                    <a:pt x="417919" y="205698"/>
                    <a:pt x="426286" y="213947"/>
                    <a:pt x="426286" y="224235"/>
                  </a:cubicBezTo>
                  <a:lnTo>
                    <a:pt x="426286" y="229147"/>
                  </a:lnTo>
                  <a:cubicBezTo>
                    <a:pt x="426286" y="239435"/>
                    <a:pt x="417919" y="247684"/>
                    <a:pt x="407692" y="247684"/>
                  </a:cubicBezTo>
                  <a:cubicBezTo>
                    <a:pt x="397372" y="247684"/>
                    <a:pt x="389098" y="239435"/>
                    <a:pt x="389098" y="229147"/>
                  </a:cubicBezTo>
                  <a:lnTo>
                    <a:pt x="389098" y="224235"/>
                  </a:lnTo>
                  <a:cubicBezTo>
                    <a:pt x="389098" y="213947"/>
                    <a:pt x="397372" y="205698"/>
                    <a:pt x="407692" y="205698"/>
                  </a:cubicBezTo>
                  <a:close/>
                  <a:moveTo>
                    <a:pt x="273632" y="198712"/>
                  </a:moveTo>
                  <a:cubicBezTo>
                    <a:pt x="281060" y="198712"/>
                    <a:pt x="287746" y="203069"/>
                    <a:pt x="290718" y="209837"/>
                  </a:cubicBezTo>
                  <a:lnTo>
                    <a:pt x="365747" y="381169"/>
                  </a:lnTo>
                  <a:cubicBezTo>
                    <a:pt x="369833" y="390441"/>
                    <a:pt x="365469" y="401473"/>
                    <a:pt x="356090" y="405553"/>
                  </a:cubicBezTo>
                  <a:cubicBezTo>
                    <a:pt x="346618" y="409632"/>
                    <a:pt x="335754" y="405275"/>
                    <a:pt x="331668" y="395911"/>
                  </a:cubicBezTo>
                  <a:lnTo>
                    <a:pt x="315325" y="358548"/>
                  </a:lnTo>
                  <a:lnTo>
                    <a:pt x="232496" y="358548"/>
                  </a:lnTo>
                  <a:lnTo>
                    <a:pt x="216152" y="395911"/>
                  </a:lnTo>
                  <a:cubicBezTo>
                    <a:pt x="213088" y="402771"/>
                    <a:pt x="206217" y="407036"/>
                    <a:pt x="199067" y="407036"/>
                  </a:cubicBezTo>
                  <a:cubicBezTo>
                    <a:pt x="196559" y="407036"/>
                    <a:pt x="194145" y="406480"/>
                    <a:pt x="191638" y="405367"/>
                  </a:cubicBezTo>
                  <a:cubicBezTo>
                    <a:pt x="182259" y="401288"/>
                    <a:pt x="177895" y="390441"/>
                    <a:pt x="181981" y="381077"/>
                  </a:cubicBezTo>
                  <a:lnTo>
                    <a:pt x="256546" y="209837"/>
                  </a:lnTo>
                  <a:cubicBezTo>
                    <a:pt x="259517" y="203069"/>
                    <a:pt x="266203" y="198712"/>
                    <a:pt x="273632" y="198712"/>
                  </a:cubicBezTo>
                  <a:close/>
                  <a:moveTo>
                    <a:pt x="91641" y="50149"/>
                  </a:moveTo>
                  <a:cubicBezTo>
                    <a:pt x="68336" y="50149"/>
                    <a:pt x="50231" y="68225"/>
                    <a:pt x="50231" y="91492"/>
                  </a:cubicBezTo>
                  <a:lnTo>
                    <a:pt x="50231" y="514192"/>
                  </a:lnTo>
                  <a:cubicBezTo>
                    <a:pt x="50231" y="537367"/>
                    <a:pt x="68336" y="555443"/>
                    <a:pt x="91641" y="555443"/>
                  </a:cubicBezTo>
                  <a:lnTo>
                    <a:pt x="514846" y="555443"/>
                  </a:lnTo>
                  <a:cubicBezTo>
                    <a:pt x="538151" y="555443"/>
                    <a:pt x="556256" y="537367"/>
                    <a:pt x="556256" y="514192"/>
                  </a:cubicBezTo>
                  <a:lnTo>
                    <a:pt x="556349" y="514192"/>
                  </a:lnTo>
                  <a:lnTo>
                    <a:pt x="556349" y="91492"/>
                  </a:lnTo>
                  <a:cubicBezTo>
                    <a:pt x="556349" y="68225"/>
                    <a:pt x="538244" y="50149"/>
                    <a:pt x="515031" y="50149"/>
                  </a:cubicBezTo>
                  <a:close/>
                  <a:moveTo>
                    <a:pt x="91641" y="0"/>
                  </a:moveTo>
                  <a:lnTo>
                    <a:pt x="515031" y="0"/>
                  </a:lnTo>
                  <a:cubicBezTo>
                    <a:pt x="565263" y="0"/>
                    <a:pt x="606580" y="41250"/>
                    <a:pt x="606580" y="91492"/>
                  </a:cubicBezTo>
                  <a:lnTo>
                    <a:pt x="606580" y="514192"/>
                  </a:lnTo>
                  <a:cubicBezTo>
                    <a:pt x="606580" y="564342"/>
                    <a:pt x="565355" y="605592"/>
                    <a:pt x="515031" y="605592"/>
                  </a:cubicBezTo>
                  <a:lnTo>
                    <a:pt x="91641" y="605592"/>
                  </a:lnTo>
                  <a:cubicBezTo>
                    <a:pt x="41318" y="605592"/>
                    <a:pt x="0" y="564434"/>
                    <a:pt x="0" y="514192"/>
                  </a:cubicBezTo>
                  <a:lnTo>
                    <a:pt x="0" y="91492"/>
                  </a:lnTo>
                  <a:cubicBezTo>
                    <a:pt x="0" y="41250"/>
                    <a:pt x="41225" y="0"/>
                    <a:pt x="91641" y="0"/>
                  </a:cubicBezTo>
                  <a:close/>
                </a:path>
              </a:pathLst>
            </a:custGeom>
            <a:solidFill>
              <a:srgbClr val="44546A"/>
            </a:solidFill>
            <a:ln>
              <a:noFill/>
            </a:ln>
          </p:spPr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2B940863-D36E-444A-88A6-8F9891E7D76A}"/>
              </a:ext>
            </a:extLst>
          </p:cNvPr>
          <p:cNvGrpSpPr/>
          <p:nvPr/>
        </p:nvGrpSpPr>
        <p:grpSpPr>
          <a:xfrm>
            <a:off x="6815949" y="2195816"/>
            <a:ext cx="4370353" cy="602737"/>
            <a:chOff x="6815949" y="2195816"/>
            <a:chExt cx="4370353" cy="602737"/>
          </a:xfrm>
        </p:grpSpPr>
        <p:sp>
          <p:nvSpPr>
            <p:cNvPr id="67" name="TextBox 79">
              <a:extLst>
                <a:ext uri="{FF2B5EF4-FFF2-40B4-BE49-F238E27FC236}">
                  <a16:creationId xmlns:a16="http://schemas.microsoft.com/office/drawing/2014/main" id="{B453108A-B65B-4897-9FEA-A93925ADDD6E}"/>
                </a:ext>
              </a:extLst>
            </p:cNvPr>
            <p:cNvSpPr txBox="1"/>
            <p:nvPr/>
          </p:nvSpPr>
          <p:spPr>
            <a:xfrm>
              <a:off x="6815949" y="2195816"/>
              <a:ext cx="4370353" cy="553961"/>
            </a:xfrm>
            <a:prstGeom prst="rect">
              <a:avLst/>
            </a:prstGeom>
            <a:noFill/>
          </p:spPr>
          <p:txBody>
            <a:bodyPr wrap="none" lIns="182843" tIns="91422" rIns="182843" bIns="91422" rtlCol="0">
              <a:spAutoFit/>
            </a:bodyPr>
            <a:lstStyle/>
            <a:p>
              <a:pPr algn="ctr"/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charset="-122"/>
                  <a:cs typeface="Aparajita" panose="020B0604020202020204" pitchFamily="34" charset="0"/>
                </a:rPr>
                <a:t>搭载人工智能化的云服务平台</a:t>
              </a:r>
              <a:endParaRPr lang="id-ID" sz="2400" b="1" dirty="0">
                <a:solidFill>
                  <a:schemeClr val="bg1"/>
                </a:solidFill>
                <a:latin typeface="微软雅黑" panose="020B0503020204020204" charset="-122"/>
                <a:cs typeface="Aparajita" panose="020B0604020202020204" pitchFamily="34" charset="0"/>
              </a:endParaRPr>
            </a:p>
          </p:txBody>
        </p:sp>
        <p:cxnSp>
          <p:nvCxnSpPr>
            <p:cNvPr id="102" name="Straight Connector 106">
              <a:extLst>
                <a:ext uri="{FF2B5EF4-FFF2-40B4-BE49-F238E27FC236}">
                  <a16:creationId xmlns:a16="http://schemas.microsoft.com/office/drawing/2014/main" id="{8EC950B6-590B-4AB7-B13C-2D323EAAE6FF}"/>
                </a:ext>
              </a:extLst>
            </p:cNvPr>
            <p:cNvCxnSpPr>
              <a:cxnSpLocks/>
            </p:cNvCxnSpPr>
            <p:nvPr/>
          </p:nvCxnSpPr>
          <p:spPr>
            <a:xfrm>
              <a:off x="7446321" y="2798553"/>
              <a:ext cx="3188549" cy="0"/>
            </a:xfrm>
            <a:prstGeom prst="line">
              <a:avLst/>
            </a:prstGeom>
            <a:ln w="19050">
              <a:solidFill>
                <a:srgbClr val="2F559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342BAE61-CD92-4B1E-ADD6-66623FBDD6FF}"/>
              </a:ext>
            </a:extLst>
          </p:cNvPr>
          <p:cNvGrpSpPr/>
          <p:nvPr/>
        </p:nvGrpSpPr>
        <p:grpSpPr>
          <a:xfrm>
            <a:off x="8086368" y="4999448"/>
            <a:ext cx="3139246" cy="561526"/>
            <a:chOff x="8086368" y="4999448"/>
            <a:chExt cx="3139246" cy="561526"/>
          </a:xfrm>
        </p:grpSpPr>
        <p:sp>
          <p:nvSpPr>
            <p:cNvPr id="68" name="TextBox 79">
              <a:extLst>
                <a:ext uri="{FF2B5EF4-FFF2-40B4-BE49-F238E27FC236}">
                  <a16:creationId xmlns:a16="http://schemas.microsoft.com/office/drawing/2014/main" id="{301D799C-86CC-49AC-B367-CE8EF4102323}"/>
                </a:ext>
              </a:extLst>
            </p:cNvPr>
            <p:cNvSpPr txBox="1"/>
            <p:nvPr/>
          </p:nvSpPr>
          <p:spPr>
            <a:xfrm>
              <a:off x="8086368" y="4999448"/>
              <a:ext cx="3139246" cy="553961"/>
            </a:xfrm>
            <a:prstGeom prst="rect">
              <a:avLst/>
            </a:prstGeom>
            <a:noFill/>
          </p:spPr>
          <p:txBody>
            <a:bodyPr wrap="none" lIns="182843" tIns="91422" rIns="182843" bIns="91422" rtlCol="0">
              <a:spAutoFit/>
            </a:bodyPr>
            <a:lstStyle/>
            <a:p>
              <a:pPr algn="ctr"/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charset="-122"/>
                  <a:cs typeface="Aparajita" panose="020B0604020202020204" pitchFamily="34" charset="0"/>
                </a:rPr>
                <a:t>提供数据可视化服务</a:t>
              </a:r>
              <a:endParaRPr lang="id-ID" sz="2400" b="1" dirty="0">
                <a:solidFill>
                  <a:schemeClr val="bg1"/>
                </a:solidFill>
                <a:latin typeface="微软雅黑" panose="020B0503020204020204" charset="-122"/>
                <a:cs typeface="Aparajita" panose="020B0604020202020204" pitchFamily="34" charset="0"/>
              </a:endParaRPr>
            </a:p>
          </p:txBody>
        </p:sp>
        <p:cxnSp>
          <p:nvCxnSpPr>
            <p:cNvPr id="103" name="Straight Connector 106">
              <a:extLst>
                <a:ext uri="{FF2B5EF4-FFF2-40B4-BE49-F238E27FC236}">
                  <a16:creationId xmlns:a16="http://schemas.microsoft.com/office/drawing/2014/main" id="{32C57E4D-FB41-4040-8A24-3C001DBBCB05}"/>
                </a:ext>
              </a:extLst>
            </p:cNvPr>
            <p:cNvCxnSpPr>
              <a:cxnSpLocks/>
            </p:cNvCxnSpPr>
            <p:nvPr/>
          </p:nvCxnSpPr>
          <p:spPr>
            <a:xfrm>
              <a:off x="8492063" y="5560974"/>
              <a:ext cx="2327855" cy="0"/>
            </a:xfrm>
            <a:prstGeom prst="line">
              <a:avLst/>
            </a:prstGeom>
            <a:ln w="19050">
              <a:solidFill>
                <a:srgbClr val="A5A5A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2" presetClass="entr" presetSubtype="8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2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7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2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7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2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7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7"/>
          <p:cNvSpPr txBox="1">
            <a:spLocks noChangeArrowheads="1"/>
          </p:cNvSpPr>
          <p:nvPr/>
        </p:nvSpPr>
        <p:spPr bwMode="auto">
          <a:xfrm>
            <a:off x="725805" y="229235"/>
            <a:ext cx="3339465" cy="193802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algn="dist" eaLnBrk="1" hangingPunct="1"/>
            <a:r>
              <a:rPr lang="en-US" altLang="zh-CN" sz="9600" dirty="0">
                <a:solidFill>
                  <a:schemeClr val="bg1"/>
                </a:solidFill>
                <a:latin typeface="微软雅黑" panose="020B0503020204020204" charset="-122"/>
              </a:rPr>
              <a:t>A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charset="-122"/>
              </a:rPr>
              <a:t>DOPTION STRATEGY</a:t>
            </a:r>
          </a:p>
        </p:txBody>
      </p:sp>
      <p:sp>
        <p:nvSpPr>
          <p:cNvPr id="28" name="文本框 5"/>
          <p:cNvSpPr txBox="1">
            <a:spLocks noChangeArrowheads="1"/>
          </p:cNvSpPr>
          <p:nvPr/>
        </p:nvSpPr>
        <p:spPr bwMode="auto">
          <a:xfrm>
            <a:off x="1786255" y="652145"/>
            <a:ext cx="2279015" cy="5219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algn="dist" eaLnBrk="1" hangingPunct="1"/>
            <a:r>
              <a:rPr lang="zh-CN" altLang="en-US" sz="2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推广方案</a:t>
            </a:r>
          </a:p>
        </p:txBody>
      </p:sp>
      <p:sp>
        <p:nvSpPr>
          <p:cNvPr id="37" name="Rectangle 9"/>
          <p:cNvSpPr/>
          <p:nvPr/>
        </p:nvSpPr>
        <p:spPr>
          <a:xfrm>
            <a:off x="4017010" y="2554604"/>
            <a:ext cx="2297430" cy="187896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85" tIns="121892" rIns="243785" bIns="121892" rtlCol="0" anchor="ctr"/>
          <a:lstStyle/>
          <a:p>
            <a:pPr algn="ctr"/>
            <a:endParaRPr lang="en-US" dirty="0">
              <a:latin typeface="微软雅黑" panose="020B0503020204020204" charset="-122"/>
            </a:endParaRPr>
          </a:p>
        </p:txBody>
      </p:sp>
      <p:sp>
        <p:nvSpPr>
          <p:cNvPr id="38" name="Subtitle 2"/>
          <p:cNvSpPr txBox="1"/>
          <p:nvPr/>
        </p:nvSpPr>
        <p:spPr>
          <a:xfrm>
            <a:off x="4050665" y="2829346"/>
            <a:ext cx="2200275" cy="1329482"/>
          </a:xfrm>
          <a:prstGeom prst="rect">
            <a:avLst/>
          </a:prstGeom>
        </p:spPr>
        <p:txBody>
          <a:bodyPr vert="horz" wrap="square" lIns="243731" tIns="121864" rIns="243731" bIns="121864" rtlCol="0">
            <a:sp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altLang="en-US" b="1" dirty="0">
                <a:solidFill>
                  <a:schemeClr val="tx2">
                    <a:lumMod val="50000"/>
                  </a:schemeClr>
                </a:solidFill>
                <a:latin typeface="微软雅黑" panose="020B0503020204020204" charset="-122"/>
                <a:cs typeface="Aparajita" panose="020B0604020202020204" pitchFamily="34" charset="0"/>
              </a:rPr>
              <a:t>店铺</a:t>
            </a:r>
            <a:endParaRPr lang="en-US" altLang="zh-CN" b="1" dirty="0">
              <a:solidFill>
                <a:schemeClr val="tx2">
                  <a:lumMod val="50000"/>
                </a:schemeClr>
              </a:solidFill>
              <a:latin typeface="微软雅黑" panose="020B0503020204020204" charset="-122"/>
              <a:cs typeface="Aparajita" panose="020B0604020202020204" pitchFamily="34" charset="0"/>
            </a:endParaRPr>
          </a:p>
          <a:p>
            <a:pPr marL="0" indent="0" algn="ctr">
              <a:buNone/>
            </a:pPr>
            <a:r>
              <a:rPr lang="zh-CN" altLang="en-US" b="1" dirty="0">
                <a:solidFill>
                  <a:schemeClr val="tx2">
                    <a:lumMod val="50000"/>
                  </a:schemeClr>
                </a:solidFill>
                <a:latin typeface="微软雅黑" panose="020B0503020204020204" charset="-122"/>
                <a:cs typeface="Aparajita" panose="020B0604020202020204" pitchFamily="34" charset="0"/>
              </a:rPr>
              <a:t>试用</a:t>
            </a:r>
            <a:endParaRPr lang="en-US" sz="1400" b="1" dirty="0">
              <a:solidFill>
                <a:schemeClr val="tx2">
                  <a:lumMod val="50000"/>
                </a:schemeClr>
              </a:solidFill>
              <a:latin typeface="微软雅黑" panose="020B0503020204020204" charset="-122"/>
              <a:cs typeface="Aparajita" panose="020B0604020202020204" pitchFamily="34" charset="0"/>
            </a:endParaRPr>
          </a:p>
        </p:txBody>
      </p:sp>
      <p:sp>
        <p:nvSpPr>
          <p:cNvPr id="40" name="Rectangle 9"/>
          <p:cNvSpPr/>
          <p:nvPr/>
        </p:nvSpPr>
        <p:spPr>
          <a:xfrm>
            <a:off x="4017645" y="4423410"/>
            <a:ext cx="2297430" cy="195199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85" tIns="121892" rIns="243785" bIns="121892" rtlCol="0" anchor="ctr"/>
          <a:lstStyle/>
          <a:p>
            <a:pPr algn="ctr"/>
            <a:endParaRPr lang="en-US" dirty="0">
              <a:latin typeface="微软雅黑" panose="020B0503020204020204" charset="-122"/>
            </a:endParaRPr>
          </a:p>
        </p:txBody>
      </p:sp>
      <p:sp>
        <p:nvSpPr>
          <p:cNvPr id="46" name="Rectangle 9"/>
          <p:cNvSpPr/>
          <p:nvPr/>
        </p:nvSpPr>
        <p:spPr>
          <a:xfrm>
            <a:off x="6315075" y="4424045"/>
            <a:ext cx="2297430" cy="195199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85" tIns="121892" rIns="243785" bIns="121892" rtlCol="0" anchor="ctr"/>
          <a:lstStyle/>
          <a:p>
            <a:pPr algn="ctr"/>
            <a:endParaRPr lang="en-US" dirty="0">
              <a:latin typeface="微软雅黑" panose="020B0503020204020204" charset="-122"/>
            </a:endParaRPr>
          </a:p>
        </p:txBody>
      </p:sp>
      <p:sp>
        <p:nvSpPr>
          <p:cNvPr id="87" name="Rectangle 9"/>
          <p:cNvSpPr/>
          <p:nvPr/>
        </p:nvSpPr>
        <p:spPr>
          <a:xfrm>
            <a:off x="6313805" y="2555386"/>
            <a:ext cx="2299335" cy="186162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85" tIns="121892" rIns="243785" bIns="121892" rtlCol="0" anchor="ctr"/>
          <a:lstStyle/>
          <a:p>
            <a:pPr algn="ctr"/>
            <a:endParaRPr lang="en-US" dirty="0">
              <a:latin typeface="微软雅黑" panose="020B0503020204020204" charset="-122"/>
            </a:endParaRPr>
          </a:p>
        </p:txBody>
      </p:sp>
      <p:sp>
        <p:nvSpPr>
          <p:cNvPr id="88" name="Subtitle 2"/>
          <p:cNvSpPr txBox="1"/>
          <p:nvPr/>
        </p:nvSpPr>
        <p:spPr>
          <a:xfrm>
            <a:off x="6375083" y="2854429"/>
            <a:ext cx="2125345" cy="1329482"/>
          </a:xfrm>
          <a:prstGeom prst="rect">
            <a:avLst/>
          </a:prstGeom>
        </p:spPr>
        <p:txBody>
          <a:bodyPr vert="horz" wrap="square" lIns="243731" tIns="121864" rIns="243731" bIns="121864" rtlCol="0">
            <a:sp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altLang="en-US" b="1" dirty="0">
                <a:solidFill>
                  <a:schemeClr val="bg1"/>
                </a:solidFill>
                <a:latin typeface="微软雅黑" panose="020B0503020204020204" charset="-122"/>
                <a:cs typeface="Aparajita" panose="020B0604020202020204" pitchFamily="34" charset="0"/>
              </a:rPr>
              <a:t>品牌</a:t>
            </a:r>
            <a:endParaRPr lang="en-US" altLang="zh-CN" b="1" dirty="0">
              <a:solidFill>
                <a:schemeClr val="bg1"/>
              </a:solidFill>
              <a:latin typeface="微软雅黑" panose="020B0503020204020204" charset="-122"/>
              <a:cs typeface="Aparajita" panose="020B0604020202020204" pitchFamily="34" charset="0"/>
            </a:endParaRPr>
          </a:p>
          <a:p>
            <a:pPr marL="0" indent="0" algn="ctr">
              <a:buNone/>
            </a:pPr>
            <a:r>
              <a:rPr lang="zh-CN" altLang="en-US" b="1" dirty="0">
                <a:solidFill>
                  <a:schemeClr val="bg1"/>
                </a:solidFill>
                <a:latin typeface="微软雅黑" panose="020B0503020204020204" charset="-122"/>
                <a:cs typeface="Aparajita" panose="020B0604020202020204" pitchFamily="34" charset="0"/>
              </a:rPr>
              <a:t>合作</a:t>
            </a:r>
            <a:endParaRPr lang="en-US" sz="1400" b="1" dirty="0">
              <a:solidFill>
                <a:schemeClr val="bg1"/>
              </a:solidFill>
              <a:latin typeface="微软雅黑" panose="020B0503020204020204" charset="-122"/>
              <a:cs typeface="Aparajita" panose="020B0604020202020204" pitchFamily="34" charset="0"/>
            </a:endParaRP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C8AA447D-6CDA-4244-A3AB-88D7A76E7123}"/>
              </a:ext>
            </a:extLst>
          </p:cNvPr>
          <p:cNvSpPr txBox="1"/>
          <p:nvPr/>
        </p:nvSpPr>
        <p:spPr>
          <a:xfrm>
            <a:off x="4103052" y="4781336"/>
            <a:ext cx="2125345" cy="1230993"/>
          </a:xfrm>
          <a:prstGeom prst="rect">
            <a:avLst/>
          </a:prstGeom>
        </p:spPr>
        <p:txBody>
          <a:bodyPr vert="horz" wrap="square" lIns="243731" tIns="121864" rIns="243731" bIns="121864" rtlCol="0">
            <a:sp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altLang="en-US" b="1" dirty="0">
                <a:solidFill>
                  <a:schemeClr val="bg1"/>
                </a:solidFill>
                <a:latin typeface="微软雅黑" panose="020B0503020204020204" charset="-122"/>
                <a:cs typeface="Aparajita" panose="020B0604020202020204" pitchFamily="34" charset="0"/>
              </a:rPr>
              <a:t>购物中心推广</a:t>
            </a:r>
            <a:endParaRPr lang="en-US" sz="1400" b="1" dirty="0">
              <a:solidFill>
                <a:schemeClr val="bg1"/>
              </a:solidFill>
              <a:latin typeface="微软雅黑" panose="020B0503020204020204" charset="-122"/>
              <a:cs typeface="Aparajita" panose="020B0604020202020204" pitchFamily="34" charset="0"/>
            </a:endParaRP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25450592-EBF7-40FE-8477-C4AA0A450CB6}"/>
              </a:ext>
            </a:extLst>
          </p:cNvPr>
          <p:cNvSpPr txBox="1"/>
          <p:nvPr/>
        </p:nvSpPr>
        <p:spPr>
          <a:xfrm>
            <a:off x="6325552" y="4781336"/>
            <a:ext cx="2200275" cy="1329482"/>
          </a:xfrm>
          <a:prstGeom prst="rect">
            <a:avLst/>
          </a:prstGeom>
        </p:spPr>
        <p:txBody>
          <a:bodyPr vert="horz" wrap="square" lIns="243731" tIns="121864" rIns="243731" bIns="121864" rtlCol="0">
            <a:sp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altLang="en-US" b="1" dirty="0">
                <a:solidFill>
                  <a:schemeClr val="tx2">
                    <a:lumMod val="50000"/>
                  </a:schemeClr>
                </a:solidFill>
                <a:latin typeface="微软雅黑" panose="020B0503020204020204" charset="-122"/>
                <a:cs typeface="Aparajita" panose="020B0604020202020204" pitchFamily="34" charset="0"/>
              </a:rPr>
              <a:t>论坛活动</a:t>
            </a:r>
            <a:endParaRPr lang="en-US" altLang="zh-CN" b="1" dirty="0">
              <a:solidFill>
                <a:schemeClr val="tx2">
                  <a:lumMod val="50000"/>
                </a:schemeClr>
              </a:solidFill>
              <a:latin typeface="微软雅黑" panose="020B0503020204020204" charset="-122"/>
              <a:cs typeface="Aparajita" panose="020B0604020202020204" pitchFamily="34" charset="0"/>
            </a:endParaRPr>
          </a:p>
          <a:p>
            <a:pPr marL="0" indent="0" algn="ctr">
              <a:buNone/>
            </a:pPr>
            <a:r>
              <a:rPr lang="zh-CN" altLang="en-US" b="1" dirty="0">
                <a:solidFill>
                  <a:schemeClr val="tx2">
                    <a:lumMod val="50000"/>
                  </a:schemeClr>
                </a:solidFill>
                <a:latin typeface="微软雅黑" panose="020B0503020204020204" charset="-122"/>
                <a:cs typeface="Aparajita" panose="020B0604020202020204" pitchFamily="34" charset="0"/>
              </a:rPr>
              <a:t>宣传</a:t>
            </a:r>
            <a:endParaRPr lang="en-US" sz="1400" b="1" dirty="0">
              <a:solidFill>
                <a:schemeClr val="tx2">
                  <a:lumMod val="50000"/>
                </a:schemeClr>
              </a:solidFill>
              <a:latin typeface="微软雅黑" panose="020B0503020204020204" charset="-122"/>
              <a:cs typeface="Aparajita" panose="020B060402020202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23FFD78-F5C1-493A-9E6D-BFB90EDEFC7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91" t="4175" r="20374" b="3988"/>
          <a:stretch/>
        </p:blipFill>
        <p:spPr>
          <a:xfrm>
            <a:off x="2066291" y="2554605"/>
            <a:ext cx="1941036" cy="188741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8FD3E0D-3534-4319-B43E-2647EB1F1EA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2884" b="4294"/>
          <a:stretch/>
        </p:blipFill>
        <p:spPr>
          <a:xfrm>
            <a:off x="8620919" y="2554605"/>
            <a:ext cx="1953260" cy="186817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920F8F73-8C43-45C0-B707-0045F895765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8386"/>
          <a:stretch/>
        </p:blipFill>
        <p:spPr>
          <a:xfrm>
            <a:off x="2066291" y="4408365"/>
            <a:ext cx="1961514" cy="196703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D337CD61-8C87-45B7-9F1F-7B331B69EE3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7295"/>
          <a:stretch/>
        </p:blipFill>
        <p:spPr>
          <a:xfrm>
            <a:off x="8605042" y="4442021"/>
            <a:ext cx="1969137" cy="195199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2" presetClass="entr" presetSubtype="8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2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7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200"/>
                            </p:stCondLst>
                            <p:childTnLst>
                              <p:par>
                                <p:cTn id="2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7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2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700"/>
                            </p:stCondLst>
                            <p:childTnLst>
                              <p:par>
                                <p:cTn id="3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2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7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200"/>
                            </p:stCondLst>
                            <p:childTnLst>
                              <p:par>
                                <p:cTn id="5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700"/>
                            </p:stCondLst>
                            <p:childTnLst>
                              <p:par>
                                <p:cTn id="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6200"/>
                            </p:stCondLst>
                            <p:childTnLst>
                              <p:par>
                                <p:cTn id="6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6700"/>
                            </p:stCondLst>
                            <p:childTnLst>
                              <p:par>
                                <p:cTn id="6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8" grpId="0"/>
      <p:bldP spid="37" grpId="0" bldLvl="0" animBg="1"/>
      <p:bldP spid="38" grpId="0"/>
      <p:bldP spid="40" grpId="0" bldLvl="0" animBg="1"/>
      <p:bldP spid="46" grpId="0" bldLvl="0" animBg="1"/>
      <p:bldP spid="87" grpId="0" bldLvl="0" animBg="1"/>
      <p:bldP spid="88" grpId="0"/>
      <p:bldP spid="16" grpId="0"/>
      <p:bldP spid="1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7"/>
          <p:cNvSpPr txBox="1">
            <a:spLocks noChangeArrowheads="1"/>
          </p:cNvSpPr>
          <p:nvPr/>
        </p:nvSpPr>
        <p:spPr bwMode="auto">
          <a:xfrm>
            <a:off x="736600" y="401320"/>
            <a:ext cx="4193540" cy="15684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algn="dist" eaLnBrk="1" hangingPunct="1"/>
            <a:r>
              <a:rPr lang="en-US" altLang="zh-CN" sz="9600" dirty="0">
                <a:solidFill>
                  <a:schemeClr val="bg1"/>
                </a:solidFill>
                <a:latin typeface="微软雅黑" panose="020B0503020204020204" charset="-122"/>
              </a:rPr>
              <a:t>C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charset="-122"/>
              </a:rPr>
              <a:t>OMPETITION</a:t>
            </a:r>
          </a:p>
        </p:txBody>
      </p:sp>
      <p:sp>
        <p:nvSpPr>
          <p:cNvPr id="28" name="文本框 5"/>
          <p:cNvSpPr txBox="1">
            <a:spLocks noChangeArrowheads="1"/>
          </p:cNvSpPr>
          <p:nvPr/>
        </p:nvSpPr>
        <p:spPr bwMode="auto">
          <a:xfrm>
            <a:off x="1729740" y="841375"/>
            <a:ext cx="3186430" cy="5219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algn="dist" eaLnBrk="1" hangingPunct="1"/>
            <a:r>
              <a:rPr lang="zh-CN" altLang="en-US" sz="2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竞争对手分析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DED5ACD7-74F3-4F23-A3A1-3669BF77932A}"/>
              </a:ext>
            </a:extLst>
          </p:cNvPr>
          <p:cNvGrpSpPr/>
          <p:nvPr/>
        </p:nvGrpSpPr>
        <p:grpSpPr>
          <a:xfrm>
            <a:off x="7368155" y="2509704"/>
            <a:ext cx="1782445" cy="1178315"/>
            <a:chOff x="7322557" y="1662797"/>
            <a:chExt cx="1782445" cy="1449868"/>
          </a:xfrm>
        </p:grpSpPr>
        <p:sp>
          <p:nvSpPr>
            <p:cNvPr id="52" name="Oval 12">
              <a:extLst>
                <a:ext uri="{FF2B5EF4-FFF2-40B4-BE49-F238E27FC236}">
                  <a16:creationId xmlns:a16="http://schemas.microsoft.com/office/drawing/2014/main" id="{AE21D822-963D-4C58-A570-F22414D9CB5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476572" y="1662797"/>
              <a:ext cx="1449868" cy="1449868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82803" tIns="91400" rIns="182803" bIns="91400" rtlCol="0" anchor="ctr"/>
            <a:lstStyle/>
            <a:p>
              <a:pPr algn="ctr"/>
              <a:endParaRPr lang="en-US" b="1" dirty="0">
                <a:latin typeface="微软雅黑" panose="020B0503020204020204" charset="-122"/>
              </a:endParaRPr>
            </a:p>
          </p:txBody>
        </p:sp>
        <p:sp>
          <p:nvSpPr>
            <p:cNvPr id="132" name="TextBox 34"/>
            <p:cNvSpPr txBox="1">
              <a:spLocks noChangeAspect="1"/>
            </p:cNvSpPr>
            <p:nvPr/>
          </p:nvSpPr>
          <p:spPr>
            <a:xfrm>
              <a:off x="7322557" y="1920982"/>
              <a:ext cx="1782445" cy="812031"/>
            </a:xfrm>
            <a:prstGeom prst="rect">
              <a:avLst/>
            </a:prstGeom>
            <a:noFill/>
          </p:spPr>
          <p:txBody>
            <a:bodyPr vert="horz" wrap="square" lIns="243731" tIns="121864" rIns="243731" bIns="121864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600" b="1" dirty="0">
                  <a:solidFill>
                    <a:schemeClr val="tx2">
                      <a:lumMod val="50000"/>
                    </a:schemeClr>
                  </a:solidFill>
                  <a:latin typeface="微软雅黑" panose="020B0503020204020204" charset="-122"/>
                  <a:cs typeface="Aparajita" panose="020B0604020202020204" pitchFamily="34" charset="0"/>
                </a:rPr>
                <a:t>门店内数字化营销公司</a:t>
              </a:r>
            </a:p>
          </p:txBody>
        </p:sp>
      </p:grp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562AB03B-D1BD-4673-B903-DD53FE44BBD4}"/>
              </a:ext>
            </a:extLst>
          </p:cNvPr>
          <p:cNvCxnSpPr/>
          <p:nvPr/>
        </p:nvCxnSpPr>
        <p:spPr>
          <a:xfrm>
            <a:off x="2935705" y="4023360"/>
            <a:ext cx="6227546" cy="0"/>
          </a:xfrm>
          <a:prstGeom prst="straightConnector1">
            <a:avLst/>
          </a:prstGeom>
          <a:ln w="444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箭头连接符 49">
            <a:extLst>
              <a:ext uri="{FF2B5EF4-FFF2-40B4-BE49-F238E27FC236}">
                <a16:creationId xmlns:a16="http://schemas.microsoft.com/office/drawing/2014/main" id="{34D96BC9-5823-4618-9E41-F0CE45168356}"/>
              </a:ext>
            </a:extLst>
          </p:cNvPr>
          <p:cNvCxnSpPr>
            <a:cxnSpLocks/>
          </p:cNvCxnSpPr>
          <p:nvPr/>
        </p:nvCxnSpPr>
        <p:spPr>
          <a:xfrm flipV="1">
            <a:off x="6026331" y="1798319"/>
            <a:ext cx="0" cy="4397829"/>
          </a:xfrm>
          <a:prstGeom prst="straightConnector1">
            <a:avLst/>
          </a:prstGeom>
          <a:ln w="444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100">
            <a:extLst>
              <a:ext uri="{FF2B5EF4-FFF2-40B4-BE49-F238E27FC236}">
                <a16:creationId xmlns:a16="http://schemas.microsoft.com/office/drawing/2014/main" id="{A767CDA2-3CE9-4997-AD4C-48469F1699CD}"/>
              </a:ext>
            </a:extLst>
          </p:cNvPr>
          <p:cNvSpPr txBox="1">
            <a:spLocks noChangeAspect="1"/>
          </p:cNvSpPr>
          <p:nvPr/>
        </p:nvSpPr>
        <p:spPr>
          <a:xfrm>
            <a:off x="8545479" y="4023360"/>
            <a:ext cx="1840230" cy="551205"/>
          </a:xfrm>
          <a:prstGeom prst="rect">
            <a:avLst/>
          </a:prstGeom>
          <a:noFill/>
        </p:spPr>
        <p:txBody>
          <a:bodyPr wrap="square" lIns="182843" tIns="91422" rIns="182843" bIns="91422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b="1" dirty="0">
                <a:solidFill>
                  <a:schemeClr val="bg1"/>
                </a:solidFill>
                <a:latin typeface="微软雅黑" panose="020B0503020204020204" charset="-122"/>
              </a:rPr>
              <a:t>价格</a:t>
            </a:r>
            <a:endParaRPr lang="zh-CN" altLang="id-ID" b="1" dirty="0">
              <a:solidFill>
                <a:schemeClr val="bg1"/>
              </a:solidFill>
              <a:latin typeface="微软雅黑" panose="020B0503020204020204" charset="-122"/>
            </a:endParaRPr>
          </a:p>
        </p:txBody>
      </p:sp>
      <p:sp>
        <p:nvSpPr>
          <p:cNvPr id="55" name="TextBox 100">
            <a:extLst>
              <a:ext uri="{FF2B5EF4-FFF2-40B4-BE49-F238E27FC236}">
                <a16:creationId xmlns:a16="http://schemas.microsoft.com/office/drawing/2014/main" id="{770E1AB6-5AB2-4905-8DF6-C0B376C16531}"/>
              </a:ext>
            </a:extLst>
          </p:cNvPr>
          <p:cNvSpPr txBox="1">
            <a:spLocks noChangeAspect="1"/>
          </p:cNvSpPr>
          <p:nvPr/>
        </p:nvSpPr>
        <p:spPr>
          <a:xfrm>
            <a:off x="5560984" y="1472888"/>
            <a:ext cx="1840230" cy="551205"/>
          </a:xfrm>
          <a:prstGeom prst="rect">
            <a:avLst/>
          </a:prstGeom>
          <a:noFill/>
        </p:spPr>
        <p:txBody>
          <a:bodyPr wrap="square" lIns="182843" tIns="91422" rIns="182843" bIns="91422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b="1" dirty="0">
                <a:solidFill>
                  <a:schemeClr val="bg1"/>
                </a:solidFill>
                <a:latin typeface="微软雅黑" panose="020B0503020204020204" charset="-122"/>
              </a:rPr>
              <a:t>效益</a:t>
            </a:r>
            <a:endParaRPr lang="zh-CN" altLang="id-ID" b="1" dirty="0">
              <a:solidFill>
                <a:schemeClr val="bg1"/>
              </a:solidFill>
              <a:latin typeface="微软雅黑" panose="020B0503020204020204" charset="-122"/>
            </a:endParaRPr>
          </a:p>
        </p:txBody>
      </p: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ED5A4E48-CFDF-4172-8CF6-8673E6FD79F7}"/>
              </a:ext>
            </a:extLst>
          </p:cNvPr>
          <p:cNvGrpSpPr/>
          <p:nvPr/>
        </p:nvGrpSpPr>
        <p:grpSpPr>
          <a:xfrm>
            <a:off x="3924545" y="4298962"/>
            <a:ext cx="1782445" cy="1145905"/>
            <a:chOff x="7310284" y="1662797"/>
            <a:chExt cx="1782445" cy="1449868"/>
          </a:xfrm>
        </p:grpSpPr>
        <p:sp>
          <p:nvSpPr>
            <p:cNvPr id="57" name="Oval 12">
              <a:extLst>
                <a:ext uri="{FF2B5EF4-FFF2-40B4-BE49-F238E27FC236}">
                  <a16:creationId xmlns:a16="http://schemas.microsoft.com/office/drawing/2014/main" id="{6FAE36B9-B2F0-491E-BD96-1174EC5FA88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476572" y="1662797"/>
              <a:ext cx="1449868" cy="1449868"/>
            </a:xfrm>
            <a:prstGeom prst="ellipse">
              <a:avLst/>
            </a:prstGeom>
            <a:solidFill>
              <a:srgbClr val="576E8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82803" tIns="91400" rIns="182803" bIns="91400" rtlCol="0" anchor="ctr"/>
            <a:lstStyle/>
            <a:p>
              <a:pPr algn="ctr"/>
              <a:endParaRPr lang="en-US" b="1" dirty="0">
                <a:latin typeface="微软雅黑" panose="020B0503020204020204" charset="-122"/>
              </a:endParaRPr>
            </a:p>
          </p:txBody>
        </p:sp>
        <p:sp>
          <p:nvSpPr>
            <p:cNvPr id="58" name="TextBox 34">
              <a:extLst>
                <a:ext uri="{FF2B5EF4-FFF2-40B4-BE49-F238E27FC236}">
                  <a16:creationId xmlns:a16="http://schemas.microsoft.com/office/drawing/2014/main" id="{5167C3D9-CB17-46DC-A6E5-2943479C686A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7310284" y="1921000"/>
              <a:ext cx="1782445" cy="812033"/>
            </a:xfrm>
            <a:prstGeom prst="rect">
              <a:avLst/>
            </a:prstGeom>
            <a:noFill/>
          </p:spPr>
          <p:txBody>
            <a:bodyPr vert="horz" wrap="square" lIns="243731" tIns="121864" rIns="243731" bIns="121864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1600" b="1" dirty="0">
                  <a:solidFill>
                    <a:schemeClr val="bg1"/>
                  </a:solidFill>
                  <a:latin typeface="微软雅黑" panose="020B0503020204020204" charset="-122"/>
                  <a:cs typeface="Aparajita" panose="020B0604020202020204" pitchFamily="34" charset="0"/>
                </a:rPr>
                <a:t>CRM</a:t>
              </a:r>
              <a:r>
                <a:rPr lang="zh-CN" altLang="en-US" sz="1600" b="1" dirty="0">
                  <a:solidFill>
                    <a:schemeClr val="bg1"/>
                  </a:solidFill>
                  <a:latin typeface="微软雅黑" panose="020B0503020204020204" charset="-122"/>
                  <a:cs typeface="Aparajita" panose="020B0604020202020204" pitchFamily="34" charset="0"/>
                </a:rPr>
                <a:t>管理系统公司</a:t>
              </a:r>
            </a:p>
          </p:txBody>
        </p:sp>
      </p:grpSp>
      <p:grpSp>
        <p:nvGrpSpPr>
          <p:cNvPr id="59" name="组合 58">
            <a:extLst>
              <a:ext uri="{FF2B5EF4-FFF2-40B4-BE49-F238E27FC236}">
                <a16:creationId xmlns:a16="http://schemas.microsoft.com/office/drawing/2014/main" id="{5B416B7F-CBF7-4382-9FDF-3CE7AF659107}"/>
              </a:ext>
            </a:extLst>
          </p:cNvPr>
          <p:cNvGrpSpPr/>
          <p:nvPr/>
        </p:nvGrpSpPr>
        <p:grpSpPr>
          <a:xfrm>
            <a:off x="6676281" y="4754400"/>
            <a:ext cx="1712637" cy="1234503"/>
            <a:chOff x="7314071" y="1662797"/>
            <a:chExt cx="1782445" cy="1449868"/>
          </a:xfrm>
        </p:grpSpPr>
        <p:sp>
          <p:nvSpPr>
            <p:cNvPr id="60" name="Oval 12">
              <a:extLst>
                <a:ext uri="{FF2B5EF4-FFF2-40B4-BE49-F238E27FC236}">
                  <a16:creationId xmlns:a16="http://schemas.microsoft.com/office/drawing/2014/main" id="{A2C69E52-3D96-41CD-8A18-587F56CC14A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476572" y="1662797"/>
              <a:ext cx="1449868" cy="1449868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82803" tIns="91400" rIns="182803" bIns="91400" rtlCol="0" anchor="ctr"/>
            <a:lstStyle/>
            <a:p>
              <a:pPr algn="ctr"/>
              <a:endParaRPr lang="en-US" b="1" dirty="0">
                <a:latin typeface="微软雅黑" panose="020B0503020204020204" charset="-122"/>
              </a:endParaRPr>
            </a:p>
          </p:txBody>
        </p:sp>
        <p:sp>
          <p:nvSpPr>
            <p:cNvPr id="61" name="TextBox 34">
              <a:extLst>
                <a:ext uri="{FF2B5EF4-FFF2-40B4-BE49-F238E27FC236}">
                  <a16:creationId xmlns:a16="http://schemas.microsoft.com/office/drawing/2014/main" id="{2DDDF8BE-0DFC-4F69-8BBE-96230D5F26B2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7314071" y="1981715"/>
              <a:ext cx="1782445" cy="812032"/>
            </a:xfrm>
            <a:prstGeom prst="rect">
              <a:avLst/>
            </a:prstGeom>
            <a:noFill/>
          </p:spPr>
          <p:txBody>
            <a:bodyPr vert="horz" wrap="square" lIns="243731" tIns="121864" rIns="243731" bIns="121864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600" b="1" dirty="0">
                  <a:solidFill>
                    <a:schemeClr val="bg1"/>
                  </a:solidFill>
                  <a:latin typeface="微软雅黑" panose="020B0503020204020204" charset="-122"/>
                  <a:cs typeface="Aparajita" panose="020B0604020202020204" pitchFamily="34" charset="0"/>
                </a:rPr>
                <a:t>传统数据服务厂商</a:t>
              </a:r>
            </a:p>
          </p:txBody>
        </p:sp>
      </p:grpSp>
      <p:grpSp>
        <p:nvGrpSpPr>
          <p:cNvPr id="62" name="组合 61">
            <a:extLst>
              <a:ext uri="{FF2B5EF4-FFF2-40B4-BE49-F238E27FC236}">
                <a16:creationId xmlns:a16="http://schemas.microsoft.com/office/drawing/2014/main" id="{E110E7CB-9D7B-482B-8DE2-5D42B0066FD2}"/>
              </a:ext>
            </a:extLst>
          </p:cNvPr>
          <p:cNvGrpSpPr/>
          <p:nvPr/>
        </p:nvGrpSpPr>
        <p:grpSpPr>
          <a:xfrm>
            <a:off x="2889412" y="1995984"/>
            <a:ext cx="1852833" cy="1420949"/>
            <a:chOff x="7310387" y="1662797"/>
            <a:chExt cx="1782445" cy="1449868"/>
          </a:xfrm>
        </p:grpSpPr>
        <p:sp>
          <p:nvSpPr>
            <p:cNvPr id="63" name="Oval 12">
              <a:extLst>
                <a:ext uri="{FF2B5EF4-FFF2-40B4-BE49-F238E27FC236}">
                  <a16:creationId xmlns:a16="http://schemas.microsoft.com/office/drawing/2014/main" id="{1B07988A-C192-4F45-A71E-109BBD7787C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476572" y="1662797"/>
              <a:ext cx="1449868" cy="1449868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82803" tIns="91400" rIns="182803" bIns="91400" rtlCol="0" anchor="ctr"/>
            <a:lstStyle/>
            <a:p>
              <a:pPr algn="ctr"/>
              <a:endParaRPr lang="en-US" b="1" dirty="0">
                <a:latin typeface="微软雅黑" panose="020B0503020204020204" charset="-122"/>
              </a:endParaRPr>
            </a:p>
          </p:txBody>
        </p:sp>
        <p:sp>
          <p:nvSpPr>
            <p:cNvPr id="64" name="TextBox 34">
              <a:extLst>
                <a:ext uri="{FF2B5EF4-FFF2-40B4-BE49-F238E27FC236}">
                  <a16:creationId xmlns:a16="http://schemas.microsoft.com/office/drawing/2014/main" id="{595D91AA-6722-43DC-AAE7-D67B2402DDB2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7310387" y="2029633"/>
              <a:ext cx="1782445" cy="885166"/>
            </a:xfrm>
            <a:prstGeom prst="rect">
              <a:avLst/>
            </a:prstGeom>
            <a:noFill/>
          </p:spPr>
          <p:txBody>
            <a:bodyPr vert="horz" wrap="square" lIns="243731" tIns="121864" rIns="243731" bIns="121864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2800" b="1" dirty="0">
                  <a:solidFill>
                    <a:schemeClr val="accent5">
                      <a:lumMod val="50000"/>
                    </a:schemeClr>
                  </a:solidFill>
                  <a:latin typeface="微软雅黑" panose="020B0503020204020204" charset="-122"/>
                  <a:cs typeface="Aparajita" panose="020B0604020202020204" pitchFamily="34" charset="0"/>
                </a:rPr>
                <a:t>六  一</a:t>
              </a:r>
            </a:p>
          </p:txBody>
        </p:sp>
      </p:grp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2" presetClass="entr" presetSubtype="8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2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7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2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7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2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7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2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7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8" grpId="0"/>
      <p:bldP spid="54" grpId="0"/>
      <p:bldP spid="5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7"/>
          <p:cNvSpPr txBox="1">
            <a:spLocks noChangeArrowheads="1"/>
          </p:cNvSpPr>
          <p:nvPr/>
        </p:nvSpPr>
        <p:spPr bwMode="auto">
          <a:xfrm>
            <a:off x="739140" y="239395"/>
            <a:ext cx="3011805" cy="193802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algn="dist" eaLnBrk="1" hangingPunct="1"/>
            <a:r>
              <a:rPr lang="en-US" altLang="zh-CN" sz="9600" dirty="0">
                <a:solidFill>
                  <a:schemeClr val="bg1"/>
                </a:solidFill>
                <a:latin typeface="微软雅黑" panose="020B0503020204020204" charset="-122"/>
              </a:rPr>
              <a:t>C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charset="-122"/>
              </a:rPr>
              <a:t>OMPETITIVE ADVANTAGE</a:t>
            </a:r>
          </a:p>
        </p:txBody>
      </p:sp>
      <p:sp>
        <p:nvSpPr>
          <p:cNvPr id="28" name="文本框 5"/>
          <p:cNvSpPr txBox="1">
            <a:spLocks noChangeArrowheads="1"/>
          </p:cNvSpPr>
          <p:nvPr/>
        </p:nvSpPr>
        <p:spPr bwMode="auto">
          <a:xfrm>
            <a:off x="1592580" y="668655"/>
            <a:ext cx="2158365" cy="5219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algn="dist" eaLnBrk="1" hangingPunct="1"/>
            <a:r>
              <a:rPr lang="zh-CN" altLang="en-US" sz="2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竞争优势</a:t>
            </a:r>
          </a:p>
        </p:txBody>
      </p:sp>
      <p:sp>
        <p:nvSpPr>
          <p:cNvPr id="24" name="Oval 5"/>
          <p:cNvSpPr>
            <a:spLocks noChangeAspect="1" noChangeArrowheads="1"/>
          </p:cNvSpPr>
          <p:nvPr/>
        </p:nvSpPr>
        <p:spPr bwMode="auto">
          <a:xfrm>
            <a:off x="1713833" y="3162935"/>
            <a:ext cx="1299210" cy="129921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182843" tIns="91422" rIns="182843" bIns="91422" numCol="1" anchor="t" anchorCtr="0" compatLnSpc="1"/>
          <a:lstStyle/>
          <a:p>
            <a:endParaRPr lang="id-ID" dirty="0">
              <a:latin typeface="微软雅黑" panose="020B0503020204020204" charset="-122"/>
            </a:endParaRPr>
          </a:p>
        </p:txBody>
      </p:sp>
      <p:grpSp>
        <p:nvGrpSpPr>
          <p:cNvPr id="25" name="Group 24"/>
          <p:cNvGrpSpPr>
            <a:grpSpLocks noChangeAspect="1"/>
          </p:cNvGrpSpPr>
          <p:nvPr/>
        </p:nvGrpSpPr>
        <p:grpSpPr>
          <a:xfrm>
            <a:off x="1566513" y="3009265"/>
            <a:ext cx="1595120" cy="1595755"/>
            <a:chOff x="1119258" y="2257147"/>
            <a:chExt cx="1868076" cy="1868076"/>
          </a:xfrm>
        </p:grpSpPr>
        <p:sp>
          <p:nvSpPr>
            <p:cNvPr id="26" name="Freeform 6"/>
            <p:cNvSpPr/>
            <p:nvPr/>
          </p:nvSpPr>
          <p:spPr bwMode="auto">
            <a:xfrm>
              <a:off x="2495041" y="2394505"/>
              <a:ext cx="356034" cy="354935"/>
            </a:xfrm>
            <a:custGeom>
              <a:avLst/>
              <a:gdLst>
                <a:gd name="T0" fmla="*/ 207 w 207"/>
                <a:gd name="T1" fmla="*/ 181 h 206"/>
                <a:gd name="T2" fmla="*/ 26 w 207"/>
                <a:gd name="T3" fmla="*/ 0 h 206"/>
                <a:gd name="T4" fmla="*/ 0 w 207"/>
                <a:gd name="T5" fmla="*/ 44 h 206"/>
                <a:gd name="T6" fmla="*/ 163 w 207"/>
                <a:gd name="T7" fmla="*/ 206 h 206"/>
                <a:gd name="T8" fmla="*/ 207 w 207"/>
                <a:gd name="T9" fmla="*/ 181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206">
                  <a:moveTo>
                    <a:pt x="207" y="181"/>
                  </a:moveTo>
                  <a:cubicBezTo>
                    <a:pt x="162" y="107"/>
                    <a:pt x="100" y="45"/>
                    <a:pt x="26" y="0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66" y="85"/>
                    <a:pt x="122" y="140"/>
                    <a:pt x="163" y="206"/>
                  </a:cubicBezTo>
                  <a:lnTo>
                    <a:pt x="207" y="18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 dirty="0">
                <a:latin typeface="微软雅黑" panose="020B0503020204020204" charset="-122"/>
              </a:endParaRPr>
            </a:p>
          </p:txBody>
        </p:sp>
        <p:sp>
          <p:nvSpPr>
            <p:cNvPr id="27" name="Freeform 7"/>
            <p:cNvSpPr/>
            <p:nvPr/>
          </p:nvSpPr>
          <p:spPr bwMode="auto">
            <a:xfrm>
              <a:off x="2075273" y="2257147"/>
              <a:ext cx="427460" cy="191203"/>
            </a:xfrm>
            <a:custGeom>
              <a:avLst/>
              <a:gdLst>
                <a:gd name="T0" fmla="*/ 0 w 248"/>
                <a:gd name="T1" fmla="*/ 0 h 111"/>
                <a:gd name="T2" fmla="*/ 0 w 248"/>
                <a:gd name="T3" fmla="*/ 51 h 111"/>
                <a:gd name="T4" fmla="*/ 222 w 248"/>
                <a:gd name="T5" fmla="*/ 111 h 111"/>
                <a:gd name="T6" fmla="*/ 248 w 248"/>
                <a:gd name="T7" fmla="*/ 67 h 111"/>
                <a:gd name="T8" fmla="*/ 0 w 248"/>
                <a:gd name="T9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8" h="11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  <a:cubicBezTo>
                    <a:pt x="80" y="53"/>
                    <a:pt x="156" y="75"/>
                    <a:pt x="222" y="111"/>
                  </a:cubicBezTo>
                  <a:cubicBezTo>
                    <a:pt x="248" y="67"/>
                    <a:pt x="248" y="67"/>
                    <a:pt x="248" y="67"/>
                  </a:cubicBezTo>
                  <a:cubicBezTo>
                    <a:pt x="174" y="26"/>
                    <a:pt x="90" y="2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 dirty="0">
                <a:latin typeface="微软雅黑" panose="020B0503020204020204" charset="-122"/>
              </a:endParaRPr>
            </a:p>
          </p:txBody>
        </p:sp>
        <p:sp>
          <p:nvSpPr>
            <p:cNvPr id="2" name="Freeform 8"/>
            <p:cNvSpPr/>
            <p:nvPr/>
          </p:nvSpPr>
          <p:spPr bwMode="auto">
            <a:xfrm>
              <a:off x="2796131" y="2743946"/>
              <a:ext cx="191203" cy="425262"/>
            </a:xfrm>
            <a:custGeom>
              <a:avLst/>
              <a:gdLst>
                <a:gd name="T0" fmla="*/ 45 w 111"/>
                <a:gd name="T1" fmla="*/ 0 h 247"/>
                <a:gd name="T2" fmla="*/ 0 w 111"/>
                <a:gd name="T3" fmla="*/ 26 h 247"/>
                <a:gd name="T4" fmla="*/ 60 w 111"/>
                <a:gd name="T5" fmla="*/ 247 h 247"/>
                <a:gd name="T6" fmla="*/ 111 w 111"/>
                <a:gd name="T7" fmla="*/ 247 h 247"/>
                <a:gd name="T8" fmla="*/ 45 w 111"/>
                <a:gd name="T9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" h="247">
                  <a:moveTo>
                    <a:pt x="45" y="0"/>
                  </a:moveTo>
                  <a:cubicBezTo>
                    <a:pt x="0" y="26"/>
                    <a:pt x="0" y="26"/>
                    <a:pt x="0" y="26"/>
                  </a:cubicBezTo>
                  <a:cubicBezTo>
                    <a:pt x="37" y="92"/>
                    <a:pt x="58" y="167"/>
                    <a:pt x="60" y="247"/>
                  </a:cubicBezTo>
                  <a:cubicBezTo>
                    <a:pt x="111" y="247"/>
                    <a:pt x="111" y="247"/>
                    <a:pt x="111" y="247"/>
                  </a:cubicBezTo>
                  <a:cubicBezTo>
                    <a:pt x="109" y="158"/>
                    <a:pt x="85" y="74"/>
                    <a:pt x="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 dirty="0">
                <a:latin typeface="微软雅黑" panose="020B0503020204020204" charset="-122"/>
              </a:endParaRPr>
            </a:p>
          </p:txBody>
        </p:sp>
        <p:sp>
          <p:nvSpPr>
            <p:cNvPr id="29" name="Freeform 9"/>
            <p:cNvSpPr/>
            <p:nvPr/>
          </p:nvSpPr>
          <p:spPr bwMode="auto">
            <a:xfrm>
              <a:off x="2796131" y="3213162"/>
              <a:ext cx="191203" cy="427460"/>
            </a:xfrm>
            <a:custGeom>
              <a:avLst/>
              <a:gdLst>
                <a:gd name="T0" fmla="*/ 60 w 111"/>
                <a:gd name="T1" fmla="*/ 0 h 248"/>
                <a:gd name="T2" fmla="*/ 0 w 111"/>
                <a:gd name="T3" fmla="*/ 222 h 248"/>
                <a:gd name="T4" fmla="*/ 45 w 111"/>
                <a:gd name="T5" fmla="*/ 248 h 248"/>
                <a:gd name="T6" fmla="*/ 111 w 111"/>
                <a:gd name="T7" fmla="*/ 0 h 248"/>
                <a:gd name="T8" fmla="*/ 60 w 111"/>
                <a:gd name="T9" fmla="*/ 0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" h="248">
                  <a:moveTo>
                    <a:pt x="60" y="0"/>
                  </a:moveTo>
                  <a:cubicBezTo>
                    <a:pt x="58" y="80"/>
                    <a:pt x="37" y="156"/>
                    <a:pt x="0" y="222"/>
                  </a:cubicBezTo>
                  <a:cubicBezTo>
                    <a:pt x="45" y="248"/>
                    <a:pt x="45" y="248"/>
                    <a:pt x="45" y="248"/>
                  </a:cubicBezTo>
                  <a:cubicBezTo>
                    <a:pt x="85" y="174"/>
                    <a:pt x="109" y="90"/>
                    <a:pt x="111" y="0"/>
                  </a:cubicBezTo>
                  <a:lnTo>
                    <a:pt x="6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 dirty="0">
                <a:latin typeface="微软雅黑" panose="020B0503020204020204" charset="-122"/>
              </a:endParaRPr>
            </a:p>
          </p:txBody>
        </p:sp>
        <p:sp>
          <p:nvSpPr>
            <p:cNvPr id="30" name="Freeform 10"/>
            <p:cNvSpPr/>
            <p:nvPr/>
          </p:nvSpPr>
          <p:spPr bwMode="auto">
            <a:xfrm>
              <a:off x="2495041" y="3632930"/>
              <a:ext cx="356034" cy="356034"/>
            </a:xfrm>
            <a:custGeom>
              <a:avLst/>
              <a:gdLst>
                <a:gd name="T0" fmla="*/ 207 w 207"/>
                <a:gd name="T1" fmla="*/ 26 h 207"/>
                <a:gd name="T2" fmla="*/ 163 w 207"/>
                <a:gd name="T3" fmla="*/ 0 h 207"/>
                <a:gd name="T4" fmla="*/ 0 w 207"/>
                <a:gd name="T5" fmla="*/ 163 h 207"/>
                <a:gd name="T6" fmla="*/ 26 w 207"/>
                <a:gd name="T7" fmla="*/ 207 h 207"/>
                <a:gd name="T8" fmla="*/ 207 w 207"/>
                <a:gd name="T9" fmla="*/ 26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207">
                  <a:moveTo>
                    <a:pt x="207" y="26"/>
                  </a:moveTo>
                  <a:cubicBezTo>
                    <a:pt x="163" y="0"/>
                    <a:pt x="163" y="0"/>
                    <a:pt x="163" y="0"/>
                  </a:cubicBezTo>
                  <a:cubicBezTo>
                    <a:pt x="122" y="66"/>
                    <a:pt x="66" y="122"/>
                    <a:pt x="0" y="163"/>
                  </a:cubicBezTo>
                  <a:cubicBezTo>
                    <a:pt x="26" y="207"/>
                    <a:pt x="26" y="207"/>
                    <a:pt x="26" y="207"/>
                  </a:cubicBezTo>
                  <a:cubicBezTo>
                    <a:pt x="100" y="162"/>
                    <a:pt x="162" y="100"/>
                    <a:pt x="207" y="2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 dirty="0">
                <a:latin typeface="微软雅黑" panose="020B0503020204020204" charset="-122"/>
              </a:endParaRPr>
            </a:p>
          </p:txBody>
        </p:sp>
        <p:sp>
          <p:nvSpPr>
            <p:cNvPr id="31" name="Freeform 11"/>
            <p:cNvSpPr/>
            <p:nvPr/>
          </p:nvSpPr>
          <p:spPr bwMode="auto">
            <a:xfrm>
              <a:off x="2075273" y="3936217"/>
              <a:ext cx="427460" cy="189006"/>
            </a:xfrm>
            <a:custGeom>
              <a:avLst/>
              <a:gdLst>
                <a:gd name="T0" fmla="*/ 248 w 248"/>
                <a:gd name="T1" fmla="*/ 44 h 110"/>
                <a:gd name="T2" fmla="*/ 222 w 248"/>
                <a:gd name="T3" fmla="*/ 0 h 110"/>
                <a:gd name="T4" fmla="*/ 0 w 248"/>
                <a:gd name="T5" fmla="*/ 59 h 110"/>
                <a:gd name="T6" fmla="*/ 0 w 248"/>
                <a:gd name="T7" fmla="*/ 110 h 110"/>
                <a:gd name="T8" fmla="*/ 248 w 248"/>
                <a:gd name="T9" fmla="*/ 44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8" h="110">
                  <a:moveTo>
                    <a:pt x="248" y="44"/>
                  </a:moveTo>
                  <a:cubicBezTo>
                    <a:pt x="222" y="0"/>
                    <a:pt x="222" y="0"/>
                    <a:pt x="222" y="0"/>
                  </a:cubicBezTo>
                  <a:cubicBezTo>
                    <a:pt x="156" y="36"/>
                    <a:pt x="80" y="57"/>
                    <a:pt x="0" y="59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90" y="108"/>
                    <a:pt x="174" y="84"/>
                    <a:pt x="248" y="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 dirty="0">
                <a:latin typeface="微软雅黑" panose="020B0503020204020204" charset="-122"/>
              </a:endParaRPr>
            </a:p>
          </p:txBody>
        </p:sp>
        <p:sp>
          <p:nvSpPr>
            <p:cNvPr id="32" name="Freeform 12"/>
            <p:cNvSpPr/>
            <p:nvPr/>
          </p:nvSpPr>
          <p:spPr bwMode="auto">
            <a:xfrm>
              <a:off x="1606057" y="3936217"/>
              <a:ext cx="425262" cy="189006"/>
            </a:xfrm>
            <a:custGeom>
              <a:avLst/>
              <a:gdLst>
                <a:gd name="T0" fmla="*/ 0 w 247"/>
                <a:gd name="T1" fmla="*/ 44 h 110"/>
                <a:gd name="T2" fmla="*/ 247 w 247"/>
                <a:gd name="T3" fmla="*/ 110 h 110"/>
                <a:gd name="T4" fmla="*/ 247 w 247"/>
                <a:gd name="T5" fmla="*/ 59 h 110"/>
                <a:gd name="T6" fmla="*/ 26 w 247"/>
                <a:gd name="T7" fmla="*/ 0 h 110"/>
                <a:gd name="T8" fmla="*/ 0 w 247"/>
                <a:gd name="T9" fmla="*/ 44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110">
                  <a:moveTo>
                    <a:pt x="0" y="44"/>
                  </a:moveTo>
                  <a:cubicBezTo>
                    <a:pt x="74" y="84"/>
                    <a:pt x="158" y="108"/>
                    <a:pt x="247" y="110"/>
                  </a:cubicBezTo>
                  <a:cubicBezTo>
                    <a:pt x="247" y="59"/>
                    <a:pt x="247" y="59"/>
                    <a:pt x="247" y="59"/>
                  </a:cubicBezTo>
                  <a:cubicBezTo>
                    <a:pt x="167" y="57"/>
                    <a:pt x="92" y="36"/>
                    <a:pt x="26" y="0"/>
                  </a:cubicBezTo>
                  <a:lnTo>
                    <a:pt x="0" y="44"/>
                  </a:lnTo>
                  <a:close/>
                </a:path>
              </a:pathLst>
            </a:custGeom>
            <a:solidFill>
              <a:schemeClr val="accent1">
                <a:lumMod val="75000"/>
                <a:alpha val="2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 dirty="0">
                <a:latin typeface="微软雅黑" panose="020B0503020204020204" charset="-122"/>
              </a:endParaRPr>
            </a:p>
          </p:txBody>
        </p:sp>
        <p:sp>
          <p:nvSpPr>
            <p:cNvPr id="33" name="Freeform 13"/>
            <p:cNvSpPr/>
            <p:nvPr/>
          </p:nvSpPr>
          <p:spPr bwMode="auto">
            <a:xfrm>
              <a:off x="1256616" y="3632930"/>
              <a:ext cx="354935" cy="356034"/>
            </a:xfrm>
            <a:custGeom>
              <a:avLst/>
              <a:gdLst>
                <a:gd name="T0" fmla="*/ 44 w 206"/>
                <a:gd name="T1" fmla="*/ 0 h 207"/>
                <a:gd name="T2" fmla="*/ 0 w 206"/>
                <a:gd name="T3" fmla="*/ 26 h 207"/>
                <a:gd name="T4" fmla="*/ 181 w 206"/>
                <a:gd name="T5" fmla="*/ 207 h 207"/>
                <a:gd name="T6" fmla="*/ 206 w 206"/>
                <a:gd name="T7" fmla="*/ 163 h 207"/>
                <a:gd name="T8" fmla="*/ 44 w 206"/>
                <a:gd name="T9" fmla="*/ 0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207">
                  <a:moveTo>
                    <a:pt x="44" y="0"/>
                  </a:moveTo>
                  <a:cubicBezTo>
                    <a:pt x="0" y="26"/>
                    <a:pt x="0" y="26"/>
                    <a:pt x="0" y="26"/>
                  </a:cubicBezTo>
                  <a:cubicBezTo>
                    <a:pt x="45" y="100"/>
                    <a:pt x="107" y="162"/>
                    <a:pt x="181" y="207"/>
                  </a:cubicBezTo>
                  <a:cubicBezTo>
                    <a:pt x="206" y="163"/>
                    <a:pt x="206" y="163"/>
                    <a:pt x="206" y="163"/>
                  </a:cubicBezTo>
                  <a:cubicBezTo>
                    <a:pt x="140" y="122"/>
                    <a:pt x="85" y="66"/>
                    <a:pt x="44" y="0"/>
                  </a:cubicBezTo>
                  <a:close/>
                </a:path>
              </a:pathLst>
            </a:custGeom>
            <a:solidFill>
              <a:schemeClr val="accent1">
                <a:lumMod val="75000"/>
                <a:alpha val="2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 dirty="0">
                <a:latin typeface="微软雅黑" panose="020B0503020204020204" charset="-122"/>
              </a:endParaRPr>
            </a:p>
          </p:txBody>
        </p:sp>
        <p:sp>
          <p:nvSpPr>
            <p:cNvPr id="34" name="Freeform 14"/>
            <p:cNvSpPr/>
            <p:nvPr/>
          </p:nvSpPr>
          <p:spPr bwMode="auto">
            <a:xfrm>
              <a:off x="1119258" y="3213162"/>
              <a:ext cx="191203" cy="427460"/>
            </a:xfrm>
            <a:custGeom>
              <a:avLst/>
              <a:gdLst>
                <a:gd name="T0" fmla="*/ 0 w 111"/>
                <a:gd name="T1" fmla="*/ 0 h 248"/>
                <a:gd name="T2" fmla="*/ 67 w 111"/>
                <a:gd name="T3" fmla="*/ 248 h 248"/>
                <a:gd name="T4" fmla="*/ 111 w 111"/>
                <a:gd name="T5" fmla="*/ 222 h 248"/>
                <a:gd name="T6" fmla="*/ 51 w 111"/>
                <a:gd name="T7" fmla="*/ 0 h 248"/>
                <a:gd name="T8" fmla="*/ 0 w 111"/>
                <a:gd name="T9" fmla="*/ 0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" h="248">
                  <a:moveTo>
                    <a:pt x="0" y="0"/>
                  </a:moveTo>
                  <a:cubicBezTo>
                    <a:pt x="2" y="90"/>
                    <a:pt x="26" y="174"/>
                    <a:pt x="67" y="248"/>
                  </a:cubicBezTo>
                  <a:cubicBezTo>
                    <a:pt x="111" y="222"/>
                    <a:pt x="111" y="222"/>
                    <a:pt x="111" y="222"/>
                  </a:cubicBezTo>
                  <a:cubicBezTo>
                    <a:pt x="75" y="156"/>
                    <a:pt x="53" y="80"/>
                    <a:pt x="51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2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 dirty="0">
                <a:latin typeface="微软雅黑" panose="020B0503020204020204" charset="-122"/>
              </a:endParaRPr>
            </a:p>
          </p:txBody>
        </p:sp>
        <p:sp>
          <p:nvSpPr>
            <p:cNvPr id="35" name="Freeform 15"/>
            <p:cNvSpPr/>
            <p:nvPr/>
          </p:nvSpPr>
          <p:spPr bwMode="auto">
            <a:xfrm>
              <a:off x="1119258" y="2743946"/>
              <a:ext cx="191203" cy="425262"/>
            </a:xfrm>
            <a:custGeom>
              <a:avLst/>
              <a:gdLst>
                <a:gd name="T0" fmla="*/ 51 w 111"/>
                <a:gd name="T1" fmla="*/ 247 h 247"/>
                <a:gd name="T2" fmla="*/ 111 w 111"/>
                <a:gd name="T3" fmla="*/ 26 h 247"/>
                <a:gd name="T4" fmla="*/ 67 w 111"/>
                <a:gd name="T5" fmla="*/ 0 h 247"/>
                <a:gd name="T6" fmla="*/ 0 w 111"/>
                <a:gd name="T7" fmla="*/ 247 h 247"/>
                <a:gd name="T8" fmla="*/ 51 w 111"/>
                <a:gd name="T9" fmla="*/ 247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" h="247">
                  <a:moveTo>
                    <a:pt x="51" y="247"/>
                  </a:moveTo>
                  <a:cubicBezTo>
                    <a:pt x="53" y="167"/>
                    <a:pt x="75" y="92"/>
                    <a:pt x="111" y="26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26" y="74"/>
                    <a:pt x="2" y="158"/>
                    <a:pt x="0" y="247"/>
                  </a:cubicBezTo>
                  <a:lnTo>
                    <a:pt x="51" y="247"/>
                  </a:lnTo>
                  <a:close/>
                </a:path>
              </a:pathLst>
            </a:custGeom>
            <a:solidFill>
              <a:schemeClr val="accent1">
                <a:lumMod val="75000"/>
                <a:alpha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 dirty="0">
                <a:latin typeface="微软雅黑" panose="020B0503020204020204" charset="-122"/>
              </a:endParaRPr>
            </a:p>
          </p:txBody>
        </p:sp>
        <p:sp>
          <p:nvSpPr>
            <p:cNvPr id="36" name="Freeform 16"/>
            <p:cNvSpPr/>
            <p:nvPr/>
          </p:nvSpPr>
          <p:spPr bwMode="auto">
            <a:xfrm>
              <a:off x="1256616" y="2394505"/>
              <a:ext cx="354935" cy="354935"/>
            </a:xfrm>
            <a:custGeom>
              <a:avLst/>
              <a:gdLst>
                <a:gd name="T0" fmla="*/ 0 w 206"/>
                <a:gd name="T1" fmla="*/ 181 h 206"/>
                <a:gd name="T2" fmla="*/ 44 w 206"/>
                <a:gd name="T3" fmla="*/ 206 h 206"/>
                <a:gd name="T4" fmla="*/ 206 w 206"/>
                <a:gd name="T5" fmla="*/ 44 h 206"/>
                <a:gd name="T6" fmla="*/ 181 w 206"/>
                <a:gd name="T7" fmla="*/ 0 h 206"/>
                <a:gd name="T8" fmla="*/ 0 w 206"/>
                <a:gd name="T9" fmla="*/ 181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206">
                  <a:moveTo>
                    <a:pt x="0" y="181"/>
                  </a:moveTo>
                  <a:cubicBezTo>
                    <a:pt x="44" y="206"/>
                    <a:pt x="44" y="206"/>
                    <a:pt x="44" y="206"/>
                  </a:cubicBezTo>
                  <a:cubicBezTo>
                    <a:pt x="85" y="140"/>
                    <a:pt x="140" y="85"/>
                    <a:pt x="206" y="44"/>
                  </a:cubicBezTo>
                  <a:cubicBezTo>
                    <a:pt x="181" y="0"/>
                    <a:pt x="181" y="0"/>
                    <a:pt x="181" y="0"/>
                  </a:cubicBezTo>
                  <a:cubicBezTo>
                    <a:pt x="107" y="45"/>
                    <a:pt x="45" y="107"/>
                    <a:pt x="0" y="181"/>
                  </a:cubicBezTo>
                  <a:close/>
                </a:path>
              </a:pathLst>
            </a:custGeom>
            <a:solidFill>
              <a:schemeClr val="accent1">
                <a:lumMod val="75000"/>
                <a:alpha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 dirty="0">
                <a:latin typeface="微软雅黑" panose="020B0503020204020204" charset="-122"/>
              </a:endParaRPr>
            </a:p>
          </p:txBody>
        </p:sp>
        <p:sp>
          <p:nvSpPr>
            <p:cNvPr id="37" name="Freeform 17"/>
            <p:cNvSpPr/>
            <p:nvPr/>
          </p:nvSpPr>
          <p:spPr bwMode="auto">
            <a:xfrm>
              <a:off x="1606057" y="2257147"/>
              <a:ext cx="425262" cy="191203"/>
            </a:xfrm>
            <a:custGeom>
              <a:avLst/>
              <a:gdLst>
                <a:gd name="T0" fmla="*/ 0 w 247"/>
                <a:gd name="T1" fmla="*/ 67 h 111"/>
                <a:gd name="T2" fmla="*/ 25 w 247"/>
                <a:gd name="T3" fmla="*/ 111 h 111"/>
                <a:gd name="T4" fmla="*/ 247 w 247"/>
                <a:gd name="T5" fmla="*/ 51 h 111"/>
                <a:gd name="T6" fmla="*/ 247 w 247"/>
                <a:gd name="T7" fmla="*/ 0 h 111"/>
                <a:gd name="T8" fmla="*/ 0 w 247"/>
                <a:gd name="T9" fmla="*/ 67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111">
                  <a:moveTo>
                    <a:pt x="0" y="67"/>
                  </a:moveTo>
                  <a:cubicBezTo>
                    <a:pt x="25" y="111"/>
                    <a:pt x="25" y="111"/>
                    <a:pt x="25" y="111"/>
                  </a:cubicBezTo>
                  <a:cubicBezTo>
                    <a:pt x="92" y="75"/>
                    <a:pt x="167" y="53"/>
                    <a:pt x="247" y="51"/>
                  </a:cubicBezTo>
                  <a:cubicBezTo>
                    <a:pt x="247" y="0"/>
                    <a:pt x="247" y="0"/>
                    <a:pt x="247" y="0"/>
                  </a:cubicBezTo>
                  <a:cubicBezTo>
                    <a:pt x="158" y="2"/>
                    <a:pt x="74" y="26"/>
                    <a:pt x="0" y="67"/>
                  </a:cubicBezTo>
                  <a:close/>
                </a:path>
              </a:pathLst>
            </a:custGeom>
            <a:solidFill>
              <a:schemeClr val="accent1">
                <a:lumMod val="75000"/>
                <a:alpha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 dirty="0">
                <a:latin typeface="微软雅黑" panose="020B0503020204020204" charset="-122"/>
              </a:endParaRPr>
            </a:p>
          </p:txBody>
        </p:sp>
      </p:grpSp>
      <p:sp>
        <p:nvSpPr>
          <p:cNvPr id="38" name="Oval 5"/>
          <p:cNvSpPr>
            <a:spLocks noChangeAspect="1" noChangeArrowheads="1"/>
          </p:cNvSpPr>
          <p:nvPr/>
        </p:nvSpPr>
        <p:spPr bwMode="auto">
          <a:xfrm>
            <a:off x="4190365" y="3126740"/>
            <a:ext cx="1299210" cy="12992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vert="horz" wrap="square" lIns="182843" tIns="91422" rIns="182843" bIns="91422" numCol="1" anchor="t" anchorCtr="0" compatLnSpc="1"/>
          <a:lstStyle/>
          <a:p>
            <a:endParaRPr lang="id-ID" dirty="0">
              <a:latin typeface="微软雅黑" panose="020B0503020204020204" charset="-122"/>
            </a:endParaRPr>
          </a:p>
        </p:txBody>
      </p:sp>
      <p:grpSp>
        <p:nvGrpSpPr>
          <p:cNvPr id="39" name="Group 38"/>
          <p:cNvGrpSpPr>
            <a:grpSpLocks noChangeAspect="1"/>
          </p:cNvGrpSpPr>
          <p:nvPr/>
        </p:nvGrpSpPr>
        <p:grpSpPr>
          <a:xfrm>
            <a:off x="4041140" y="2992120"/>
            <a:ext cx="1595120" cy="1595755"/>
            <a:chOff x="3800237" y="2257147"/>
            <a:chExt cx="1868076" cy="1868076"/>
          </a:xfrm>
        </p:grpSpPr>
        <p:sp>
          <p:nvSpPr>
            <p:cNvPr id="44" name="Freeform 6"/>
            <p:cNvSpPr/>
            <p:nvPr/>
          </p:nvSpPr>
          <p:spPr bwMode="auto">
            <a:xfrm>
              <a:off x="5176020" y="2394505"/>
              <a:ext cx="356034" cy="354935"/>
            </a:xfrm>
            <a:custGeom>
              <a:avLst/>
              <a:gdLst>
                <a:gd name="T0" fmla="*/ 207 w 207"/>
                <a:gd name="T1" fmla="*/ 181 h 206"/>
                <a:gd name="T2" fmla="*/ 26 w 207"/>
                <a:gd name="T3" fmla="*/ 0 h 206"/>
                <a:gd name="T4" fmla="*/ 0 w 207"/>
                <a:gd name="T5" fmla="*/ 44 h 206"/>
                <a:gd name="T6" fmla="*/ 163 w 207"/>
                <a:gd name="T7" fmla="*/ 206 h 206"/>
                <a:gd name="T8" fmla="*/ 207 w 207"/>
                <a:gd name="T9" fmla="*/ 181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206">
                  <a:moveTo>
                    <a:pt x="207" y="181"/>
                  </a:moveTo>
                  <a:cubicBezTo>
                    <a:pt x="162" y="107"/>
                    <a:pt x="100" y="45"/>
                    <a:pt x="26" y="0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66" y="85"/>
                    <a:pt x="122" y="140"/>
                    <a:pt x="163" y="206"/>
                  </a:cubicBezTo>
                  <a:lnTo>
                    <a:pt x="207" y="18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 dirty="0">
                <a:latin typeface="微软雅黑" panose="020B0503020204020204" charset="-122"/>
              </a:endParaRPr>
            </a:p>
          </p:txBody>
        </p:sp>
        <p:sp>
          <p:nvSpPr>
            <p:cNvPr id="45" name="Freeform 7"/>
            <p:cNvSpPr/>
            <p:nvPr/>
          </p:nvSpPr>
          <p:spPr bwMode="auto">
            <a:xfrm>
              <a:off x="4756252" y="2257147"/>
              <a:ext cx="427460" cy="191203"/>
            </a:xfrm>
            <a:custGeom>
              <a:avLst/>
              <a:gdLst>
                <a:gd name="T0" fmla="*/ 0 w 248"/>
                <a:gd name="T1" fmla="*/ 0 h 111"/>
                <a:gd name="T2" fmla="*/ 0 w 248"/>
                <a:gd name="T3" fmla="*/ 51 h 111"/>
                <a:gd name="T4" fmla="*/ 222 w 248"/>
                <a:gd name="T5" fmla="*/ 111 h 111"/>
                <a:gd name="T6" fmla="*/ 248 w 248"/>
                <a:gd name="T7" fmla="*/ 67 h 111"/>
                <a:gd name="T8" fmla="*/ 0 w 248"/>
                <a:gd name="T9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8" h="11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  <a:cubicBezTo>
                    <a:pt x="80" y="53"/>
                    <a:pt x="156" y="75"/>
                    <a:pt x="222" y="111"/>
                  </a:cubicBezTo>
                  <a:cubicBezTo>
                    <a:pt x="248" y="67"/>
                    <a:pt x="248" y="67"/>
                    <a:pt x="248" y="67"/>
                  </a:cubicBezTo>
                  <a:cubicBezTo>
                    <a:pt x="174" y="26"/>
                    <a:pt x="90" y="2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 dirty="0">
                <a:latin typeface="微软雅黑" panose="020B0503020204020204" charset="-122"/>
              </a:endParaRPr>
            </a:p>
          </p:txBody>
        </p:sp>
        <p:sp>
          <p:nvSpPr>
            <p:cNvPr id="46" name="Freeform 8"/>
            <p:cNvSpPr/>
            <p:nvPr/>
          </p:nvSpPr>
          <p:spPr bwMode="auto">
            <a:xfrm>
              <a:off x="5477110" y="2743946"/>
              <a:ext cx="191203" cy="425262"/>
            </a:xfrm>
            <a:custGeom>
              <a:avLst/>
              <a:gdLst>
                <a:gd name="T0" fmla="*/ 45 w 111"/>
                <a:gd name="T1" fmla="*/ 0 h 247"/>
                <a:gd name="T2" fmla="*/ 0 w 111"/>
                <a:gd name="T3" fmla="*/ 26 h 247"/>
                <a:gd name="T4" fmla="*/ 60 w 111"/>
                <a:gd name="T5" fmla="*/ 247 h 247"/>
                <a:gd name="T6" fmla="*/ 111 w 111"/>
                <a:gd name="T7" fmla="*/ 247 h 247"/>
                <a:gd name="T8" fmla="*/ 45 w 111"/>
                <a:gd name="T9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" h="247">
                  <a:moveTo>
                    <a:pt x="45" y="0"/>
                  </a:moveTo>
                  <a:cubicBezTo>
                    <a:pt x="0" y="26"/>
                    <a:pt x="0" y="26"/>
                    <a:pt x="0" y="26"/>
                  </a:cubicBezTo>
                  <a:cubicBezTo>
                    <a:pt x="37" y="92"/>
                    <a:pt x="58" y="167"/>
                    <a:pt x="60" y="247"/>
                  </a:cubicBezTo>
                  <a:cubicBezTo>
                    <a:pt x="111" y="247"/>
                    <a:pt x="111" y="247"/>
                    <a:pt x="111" y="247"/>
                  </a:cubicBezTo>
                  <a:cubicBezTo>
                    <a:pt x="109" y="158"/>
                    <a:pt x="85" y="74"/>
                    <a:pt x="4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 dirty="0">
                <a:latin typeface="微软雅黑" panose="020B0503020204020204" charset="-122"/>
              </a:endParaRPr>
            </a:p>
          </p:txBody>
        </p:sp>
        <p:sp>
          <p:nvSpPr>
            <p:cNvPr id="47" name="Freeform 9"/>
            <p:cNvSpPr/>
            <p:nvPr/>
          </p:nvSpPr>
          <p:spPr bwMode="auto">
            <a:xfrm>
              <a:off x="5477110" y="3213162"/>
              <a:ext cx="191203" cy="427460"/>
            </a:xfrm>
            <a:custGeom>
              <a:avLst/>
              <a:gdLst>
                <a:gd name="T0" fmla="*/ 60 w 111"/>
                <a:gd name="T1" fmla="*/ 0 h 248"/>
                <a:gd name="T2" fmla="*/ 0 w 111"/>
                <a:gd name="T3" fmla="*/ 222 h 248"/>
                <a:gd name="T4" fmla="*/ 45 w 111"/>
                <a:gd name="T5" fmla="*/ 248 h 248"/>
                <a:gd name="T6" fmla="*/ 111 w 111"/>
                <a:gd name="T7" fmla="*/ 0 h 248"/>
                <a:gd name="T8" fmla="*/ 60 w 111"/>
                <a:gd name="T9" fmla="*/ 0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" h="248">
                  <a:moveTo>
                    <a:pt x="60" y="0"/>
                  </a:moveTo>
                  <a:cubicBezTo>
                    <a:pt x="58" y="80"/>
                    <a:pt x="37" y="156"/>
                    <a:pt x="0" y="222"/>
                  </a:cubicBezTo>
                  <a:cubicBezTo>
                    <a:pt x="45" y="248"/>
                    <a:pt x="45" y="248"/>
                    <a:pt x="45" y="248"/>
                  </a:cubicBezTo>
                  <a:cubicBezTo>
                    <a:pt x="85" y="174"/>
                    <a:pt x="109" y="90"/>
                    <a:pt x="111" y="0"/>
                  </a:cubicBezTo>
                  <a:lnTo>
                    <a:pt x="6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 dirty="0">
                <a:latin typeface="微软雅黑" panose="020B0503020204020204" charset="-122"/>
              </a:endParaRPr>
            </a:p>
          </p:txBody>
        </p:sp>
        <p:sp>
          <p:nvSpPr>
            <p:cNvPr id="50" name="Freeform 10"/>
            <p:cNvSpPr/>
            <p:nvPr/>
          </p:nvSpPr>
          <p:spPr bwMode="auto">
            <a:xfrm>
              <a:off x="5176020" y="3632930"/>
              <a:ext cx="356034" cy="356034"/>
            </a:xfrm>
            <a:custGeom>
              <a:avLst/>
              <a:gdLst>
                <a:gd name="T0" fmla="*/ 207 w 207"/>
                <a:gd name="T1" fmla="*/ 26 h 207"/>
                <a:gd name="T2" fmla="*/ 163 w 207"/>
                <a:gd name="T3" fmla="*/ 0 h 207"/>
                <a:gd name="T4" fmla="*/ 0 w 207"/>
                <a:gd name="T5" fmla="*/ 163 h 207"/>
                <a:gd name="T6" fmla="*/ 26 w 207"/>
                <a:gd name="T7" fmla="*/ 207 h 207"/>
                <a:gd name="T8" fmla="*/ 207 w 207"/>
                <a:gd name="T9" fmla="*/ 26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207">
                  <a:moveTo>
                    <a:pt x="207" y="26"/>
                  </a:moveTo>
                  <a:cubicBezTo>
                    <a:pt x="163" y="0"/>
                    <a:pt x="163" y="0"/>
                    <a:pt x="163" y="0"/>
                  </a:cubicBezTo>
                  <a:cubicBezTo>
                    <a:pt x="122" y="66"/>
                    <a:pt x="66" y="122"/>
                    <a:pt x="0" y="163"/>
                  </a:cubicBezTo>
                  <a:cubicBezTo>
                    <a:pt x="26" y="207"/>
                    <a:pt x="26" y="207"/>
                    <a:pt x="26" y="207"/>
                  </a:cubicBezTo>
                  <a:cubicBezTo>
                    <a:pt x="100" y="162"/>
                    <a:pt x="162" y="100"/>
                    <a:pt x="207" y="2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 dirty="0">
                <a:latin typeface="微软雅黑" panose="020B0503020204020204" charset="-122"/>
              </a:endParaRPr>
            </a:p>
          </p:txBody>
        </p:sp>
        <p:sp>
          <p:nvSpPr>
            <p:cNvPr id="51" name="Freeform 11"/>
            <p:cNvSpPr/>
            <p:nvPr/>
          </p:nvSpPr>
          <p:spPr bwMode="auto">
            <a:xfrm>
              <a:off x="4756252" y="3936217"/>
              <a:ext cx="427460" cy="189006"/>
            </a:xfrm>
            <a:custGeom>
              <a:avLst/>
              <a:gdLst>
                <a:gd name="T0" fmla="*/ 248 w 248"/>
                <a:gd name="T1" fmla="*/ 44 h 110"/>
                <a:gd name="T2" fmla="*/ 222 w 248"/>
                <a:gd name="T3" fmla="*/ 0 h 110"/>
                <a:gd name="T4" fmla="*/ 0 w 248"/>
                <a:gd name="T5" fmla="*/ 59 h 110"/>
                <a:gd name="T6" fmla="*/ 0 w 248"/>
                <a:gd name="T7" fmla="*/ 110 h 110"/>
                <a:gd name="T8" fmla="*/ 248 w 248"/>
                <a:gd name="T9" fmla="*/ 44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8" h="110">
                  <a:moveTo>
                    <a:pt x="248" y="44"/>
                  </a:moveTo>
                  <a:cubicBezTo>
                    <a:pt x="222" y="0"/>
                    <a:pt x="222" y="0"/>
                    <a:pt x="222" y="0"/>
                  </a:cubicBezTo>
                  <a:cubicBezTo>
                    <a:pt x="156" y="36"/>
                    <a:pt x="80" y="57"/>
                    <a:pt x="0" y="59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90" y="108"/>
                    <a:pt x="174" y="84"/>
                    <a:pt x="248" y="4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 dirty="0">
                <a:latin typeface="微软雅黑" panose="020B0503020204020204" charset="-122"/>
              </a:endParaRPr>
            </a:p>
          </p:txBody>
        </p:sp>
        <p:sp>
          <p:nvSpPr>
            <p:cNvPr id="52" name="Freeform 12"/>
            <p:cNvSpPr/>
            <p:nvPr/>
          </p:nvSpPr>
          <p:spPr bwMode="auto">
            <a:xfrm>
              <a:off x="4287036" y="3936217"/>
              <a:ext cx="425262" cy="189006"/>
            </a:xfrm>
            <a:custGeom>
              <a:avLst/>
              <a:gdLst>
                <a:gd name="T0" fmla="*/ 0 w 247"/>
                <a:gd name="T1" fmla="*/ 44 h 110"/>
                <a:gd name="T2" fmla="*/ 247 w 247"/>
                <a:gd name="T3" fmla="*/ 110 h 110"/>
                <a:gd name="T4" fmla="*/ 247 w 247"/>
                <a:gd name="T5" fmla="*/ 59 h 110"/>
                <a:gd name="T6" fmla="*/ 26 w 247"/>
                <a:gd name="T7" fmla="*/ 0 h 110"/>
                <a:gd name="T8" fmla="*/ 0 w 247"/>
                <a:gd name="T9" fmla="*/ 44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110">
                  <a:moveTo>
                    <a:pt x="0" y="44"/>
                  </a:moveTo>
                  <a:cubicBezTo>
                    <a:pt x="74" y="84"/>
                    <a:pt x="158" y="108"/>
                    <a:pt x="247" y="110"/>
                  </a:cubicBezTo>
                  <a:cubicBezTo>
                    <a:pt x="247" y="59"/>
                    <a:pt x="247" y="59"/>
                    <a:pt x="247" y="59"/>
                  </a:cubicBezTo>
                  <a:cubicBezTo>
                    <a:pt x="167" y="57"/>
                    <a:pt x="92" y="36"/>
                    <a:pt x="26" y="0"/>
                  </a:cubicBezTo>
                  <a:lnTo>
                    <a:pt x="0" y="4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 dirty="0">
                <a:latin typeface="微软雅黑" panose="020B0503020204020204" charset="-122"/>
              </a:endParaRPr>
            </a:p>
          </p:txBody>
        </p:sp>
        <p:sp>
          <p:nvSpPr>
            <p:cNvPr id="53" name="Freeform 13"/>
            <p:cNvSpPr/>
            <p:nvPr/>
          </p:nvSpPr>
          <p:spPr bwMode="auto">
            <a:xfrm>
              <a:off x="3937595" y="3632930"/>
              <a:ext cx="354935" cy="356034"/>
            </a:xfrm>
            <a:custGeom>
              <a:avLst/>
              <a:gdLst>
                <a:gd name="T0" fmla="*/ 44 w 206"/>
                <a:gd name="T1" fmla="*/ 0 h 207"/>
                <a:gd name="T2" fmla="*/ 0 w 206"/>
                <a:gd name="T3" fmla="*/ 26 h 207"/>
                <a:gd name="T4" fmla="*/ 181 w 206"/>
                <a:gd name="T5" fmla="*/ 207 h 207"/>
                <a:gd name="T6" fmla="*/ 206 w 206"/>
                <a:gd name="T7" fmla="*/ 163 h 207"/>
                <a:gd name="T8" fmla="*/ 44 w 206"/>
                <a:gd name="T9" fmla="*/ 0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207">
                  <a:moveTo>
                    <a:pt x="44" y="0"/>
                  </a:moveTo>
                  <a:cubicBezTo>
                    <a:pt x="0" y="26"/>
                    <a:pt x="0" y="26"/>
                    <a:pt x="0" y="26"/>
                  </a:cubicBezTo>
                  <a:cubicBezTo>
                    <a:pt x="45" y="100"/>
                    <a:pt x="107" y="162"/>
                    <a:pt x="181" y="207"/>
                  </a:cubicBezTo>
                  <a:cubicBezTo>
                    <a:pt x="206" y="163"/>
                    <a:pt x="206" y="163"/>
                    <a:pt x="206" y="163"/>
                  </a:cubicBezTo>
                  <a:cubicBezTo>
                    <a:pt x="140" y="122"/>
                    <a:pt x="85" y="66"/>
                    <a:pt x="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 dirty="0">
                <a:latin typeface="微软雅黑" panose="020B0503020204020204" charset="-122"/>
              </a:endParaRPr>
            </a:p>
          </p:txBody>
        </p:sp>
        <p:sp>
          <p:nvSpPr>
            <p:cNvPr id="54" name="Freeform 14"/>
            <p:cNvSpPr/>
            <p:nvPr/>
          </p:nvSpPr>
          <p:spPr bwMode="auto">
            <a:xfrm>
              <a:off x="3800237" y="3213162"/>
              <a:ext cx="191203" cy="427460"/>
            </a:xfrm>
            <a:custGeom>
              <a:avLst/>
              <a:gdLst>
                <a:gd name="T0" fmla="*/ 0 w 111"/>
                <a:gd name="T1" fmla="*/ 0 h 248"/>
                <a:gd name="T2" fmla="*/ 67 w 111"/>
                <a:gd name="T3" fmla="*/ 248 h 248"/>
                <a:gd name="T4" fmla="*/ 111 w 111"/>
                <a:gd name="T5" fmla="*/ 222 h 248"/>
                <a:gd name="T6" fmla="*/ 51 w 111"/>
                <a:gd name="T7" fmla="*/ 0 h 248"/>
                <a:gd name="T8" fmla="*/ 0 w 111"/>
                <a:gd name="T9" fmla="*/ 0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" h="248">
                  <a:moveTo>
                    <a:pt x="0" y="0"/>
                  </a:moveTo>
                  <a:cubicBezTo>
                    <a:pt x="2" y="90"/>
                    <a:pt x="26" y="174"/>
                    <a:pt x="67" y="248"/>
                  </a:cubicBezTo>
                  <a:cubicBezTo>
                    <a:pt x="111" y="222"/>
                    <a:pt x="111" y="222"/>
                    <a:pt x="111" y="222"/>
                  </a:cubicBezTo>
                  <a:cubicBezTo>
                    <a:pt x="75" y="156"/>
                    <a:pt x="53" y="80"/>
                    <a:pt x="51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 dirty="0">
                <a:latin typeface="微软雅黑" panose="020B0503020204020204" charset="-122"/>
              </a:endParaRPr>
            </a:p>
          </p:txBody>
        </p:sp>
        <p:sp>
          <p:nvSpPr>
            <p:cNvPr id="55" name="Freeform 15"/>
            <p:cNvSpPr/>
            <p:nvPr/>
          </p:nvSpPr>
          <p:spPr bwMode="auto">
            <a:xfrm>
              <a:off x="3800237" y="2743946"/>
              <a:ext cx="191203" cy="425262"/>
            </a:xfrm>
            <a:custGeom>
              <a:avLst/>
              <a:gdLst>
                <a:gd name="T0" fmla="*/ 51 w 111"/>
                <a:gd name="T1" fmla="*/ 247 h 247"/>
                <a:gd name="T2" fmla="*/ 111 w 111"/>
                <a:gd name="T3" fmla="*/ 26 h 247"/>
                <a:gd name="T4" fmla="*/ 67 w 111"/>
                <a:gd name="T5" fmla="*/ 0 h 247"/>
                <a:gd name="T6" fmla="*/ 0 w 111"/>
                <a:gd name="T7" fmla="*/ 247 h 247"/>
                <a:gd name="T8" fmla="*/ 51 w 111"/>
                <a:gd name="T9" fmla="*/ 247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" h="247">
                  <a:moveTo>
                    <a:pt x="51" y="247"/>
                  </a:moveTo>
                  <a:cubicBezTo>
                    <a:pt x="53" y="167"/>
                    <a:pt x="75" y="92"/>
                    <a:pt x="111" y="26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26" y="74"/>
                    <a:pt x="2" y="158"/>
                    <a:pt x="0" y="247"/>
                  </a:cubicBezTo>
                  <a:lnTo>
                    <a:pt x="51" y="24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 dirty="0">
                <a:latin typeface="微软雅黑" panose="020B0503020204020204" charset="-122"/>
              </a:endParaRPr>
            </a:p>
          </p:txBody>
        </p:sp>
        <p:sp>
          <p:nvSpPr>
            <p:cNvPr id="56" name="Freeform 16"/>
            <p:cNvSpPr/>
            <p:nvPr/>
          </p:nvSpPr>
          <p:spPr bwMode="auto">
            <a:xfrm>
              <a:off x="3937595" y="2394505"/>
              <a:ext cx="354935" cy="354935"/>
            </a:xfrm>
            <a:custGeom>
              <a:avLst/>
              <a:gdLst>
                <a:gd name="T0" fmla="*/ 0 w 206"/>
                <a:gd name="T1" fmla="*/ 181 h 206"/>
                <a:gd name="T2" fmla="*/ 44 w 206"/>
                <a:gd name="T3" fmla="*/ 206 h 206"/>
                <a:gd name="T4" fmla="*/ 206 w 206"/>
                <a:gd name="T5" fmla="*/ 44 h 206"/>
                <a:gd name="T6" fmla="*/ 181 w 206"/>
                <a:gd name="T7" fmla="*/ 0 h 206"/>
                <a:gd name="T8" fmla="*/ 0 w 206"/>
                <a:gd name="T9" fmla="*/ 181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206">
                  <a:moveTo>
                    <a:pt x="0" y="181"/>
                  </a:moveTo>
                  <a:cubicBezTo>
                    <a:pt x="44" y="206"/>
                    <a:pt x="44" y="206"/>
                    <a:pt x="44" y="206"/>
                  </a:cubicBezTo>
                  <a:cubicBezTo>
                    <a:pt x="85" y="140"/>
                    <a:pt x="140" y="85"/>
                    <a:pt x="206" y="44"/>
                  </a:cubicBezTo>
                  <a:cubicBezTo>
                    <a:pt x="181" y="0"/>
                    <a:pt x="181" y="0"/>
                    <a:pt x="181" y="0"/>
                  </a:cubicBezTo>
                  <a:cubicBezTo>
                    <a:pt x="107" y="45"/>
                    <a:pt x="45" y="107"/>
                    <a:pt x="0" y="181"/>
                  </a:cubicBezTo>
                  <a:close/>
                </a:path>
              </a:pathLst>
            </a:custGeom>
            <a:solidFill>
              <a:schemeClr val="accent3">
                <a:alpha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 dirty="0">
                <a:latin typeface="微软雅黑" panose="020B0503020204020204" charset="-122"/>
              </a:endParaRPr>
            </a:p>
          </p:txBody>
        </p:sp>
        <p:sp>
          <p:nvSpPr>
            <p:cNvPr id="58" name="Freeform 17"/>
            <p:cNvSpPr/>
            <p:nvPr/>
          </p:nvSpPr>
          <p:spPr bwMode="auto">
            <a:xfrm>
              <a:off x="4287036" y="2257147"/>
              <a:ext cx="425262" cy="191203"/>
            </a:xfrm>
            <a:custGeom>
              <a:avLst/>
              <a:gdLst>
                <a:gd name="T0" fmla="*/ 0 w 247"/>
                <a:gd name="T1" fmla="*/ 67 h 111"/>
                <a:gd name="T2" fmla="*/ 25 w 247"/>
                <a:gd name="T3" fmla="*/ 111 h 111"/>
                <a:gd name="T4" fmla="*/ 247 w 247"/>
                <a:gd name="T5" fmla="*/ 51 h 111"/>
                <a:gd name="T6" fmla="*/ 247 w 247"/>
                <a:gd name="T7" fmla="*/ 0 h 111"/>
                <a:gd name="T8" fmla="*/ 0 w 247"/>
                <a:gd name="T9" fmla="*/ 67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111">
                  <a:moveTo>
                    <a:pt x="0" y="67"/>
                  </a:moveTo>
                  <a:cubicBezTo>
                    <a:pt x="25" y="111"/>
                    <a:pt x="25" y="111"/>
                    <a:pt x="25" y="111"/>
                  </a:cubicBezTo>
                  <a:cubicBezTo>
                    <a:pt x="92" y="75"/>
                    <a:pt x="167" y="53"/>
                    <a:pt x="247" y="51"/>
                  </a:cubicBezTo>
                  <a:cubicBezTo>
                    <a:pt x="247" y="0"/>
                    <a:pt x="247" y="0"/>
                    <a:pt x="247" y="0"/>
                  </a:cubicBezTo>
                  <a:cubicBezTo>
                    <a:pt x="158" y="2"/>
                    <a:pt x="74" y="26"/>
                    <a:pt x="0" y="67"/>
                  </a:cubicBezTo>
                  <a:close/>
                </a:path>
              </a:pathLst>
            </a:custGeom>
            <a:solidFill>
              <a:schemeClr val="accent3">
                <a:alpha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 dirty="0">
                <a:latin typeface="微软雅黑" panose="020B0503020204020204" charset="-122"/>
              </a:endParaRPr>
            </a:p>
          </p:txBody>
        </p:sp>
      </p:grpSp>
      <p:sp>
        <p:nvSpPr>
          <p:cNvPr id="59" name="Oval 5"/>
          <p:cNvSpPr>
            <a:spLocks noChangeAspect="1" noChangeArrowheads="1"/>
          </p:cNvSpPr>
          <p:nvPr/>
        </p:nvSpPr>
        <p:spPr bwMode="auto">
          <a:xfrm>
            <a:off x="6607008" y="3147060"/>
            <a:ext cx="1299210" cy="129921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vert="horz" wrap="square" lIns="182843" tIns="91422" rIns="182843" bIns="91422" numCol="1" anchor="t" anchorCtr="0" compatLnSpc="1"/>
          <a:lstStyle/>
          <a:p>
            <a:endParaRPr lang="id-ID" dirty="0">
              <a:latin typeface="微软雅黑" panose="020B0503020204020204" charset="-122"/>
            </a:endParaRPr>
          </a:p>
        </p:txBody>
      </p:sp>
      <p:grpSp>
        <p:nvGrpSpPr>
          <p:cNvPr id="62" name="Group 61"/>
          <p:cNvGrpSpPr>
            <a:grpSpLocks noChangeAspect="1"/>
          </p:cNvGrpSpPr>
          <p:nvPr/>
        </p:nvGrpSpPr>
        <p:grpSpPr>
          <a:xfrm>
            <a:off x="6464768" y="2999740"/>
            <a:ext cx="1595120" cy="1595755"/>
            <a:chOff x="6546413" y="2257147"/>
            <a:chExt cx="1868076" cy="1868076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63" name="Freeform 6"/>
            <p:cNvSpPr/>
            <p:nvPr/>
          </p:nvSpPr>
          <p:spPr bwMode="auto">
            <a:xfrm>
              <a:off x="7922196" y="2394505"/>
              <a:ext cx="356034" cy="354935"/>
            </a:xfrm>
            <a:custGeom>
              <a:avLst/>
              <a:gdLst>
                <a:gd name="T0" fmla="*/ 207 w 207"/>
                <a:gd name="T1" fmla="*/ 181 h 206"/>
                <a:gd name="T2" fmla="*/ 26 w 207"/>
                <a:gd name="T3" fmla="*/ 0 h 206"/>
                <a:gd name="T4" fmla="*/ 0 w 207"/>
                <a:gd name="T5" fmla="*/ 44 h 206"/>
                <a:gd name="T6" fmla="*/ 163 w 207"/>
                <a:gd name="T7" fmla="*/ 206 h 206"/>
                <a:gd name="T8" fmla="*/ 207 w 207"/>
                <a:gd name="T9" fmla="*/ 181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206">
                  <a:moveTo>
                    <a:pt x="207" y="181"/>
                  </a:moveTo>
                  <a:cubicBezTo>
                    <a:pt x="162" y="107"/>
                    <a:pt x="100" y="45"/>
                    <a:pt x="26" y="0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66" y="85"/>
                    <a:pt x="122" y="140"/>
                    <a:pt x="163" y="206"/>
                  </a:cubicBezTo>
                  <a:lnTo>
                    <a:pt x="207" y="18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 dirty="0">
                <a:latin typeface="微软雅黑" panose="020B0503020204020204" charset="-122"/>
              </a:endParaRPr>
            </a:p>
          </p:txBody>
        </p:sp>
        <p:sp>
          <p:nvSpPr>
            <p:cNvPr id="67" name="Freeform 7"/>
            <p:cNvSpPr/>
            <p:nvPr/>
          </p:nvSpPr>
          <p:spPr bwMode="auto">
            <a:xfrm>
              <a:off x="7502428" y="2257147"/>
              <a:ext cx="427460" cy="191203"/>
            </a:xfrm>
            <a:custGeom>
              <a:avLst/>
              <a:gdLst>
                <a:gd name="T0" fmla="*/ 0 w 248"/>
                <a:gd name="T1" fmla="*/ 0 h 111"/>
                <a:gd name="T2" fmla="*/ 0 w 248"/>
                <a:gd name="T3" fmla="*/ 51 h 111"/>
                <a:gd name="T4" fmla="*/ 222 w 248"/>
                <a:gd name="T5" fmla="*/ 111 h 111"/>
                <a:gd name="T6" fmla="*/ 248 w 248"/>
                <a:gd name="T7" fmla="*/ 67 h 111"/>
                <a:gd name="T8" fmla="*/ 0 w 248"/>
                <a:gd name="T9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8" h="11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  <a:cubicBezTo>
                    <a:pt x="80" y="53"/>
                    <a:pt x="156" y="75"/>
                    <a:pt x="222" y="111"/>
                  </a:cubicBezTo>
                  <a:cubicBezTo>
                    <a:pt x="248" y="67"/>
                    <a:pt x="248" y="67"/>
                    <a:pt x="248" y="67"/>
                  </a:cubicBezTo>
                  <a:cubicBezTo>
                    <a:pt x="174" y="26"/>
                    <a:pt x="90" y="2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 dirty="0">
                <a:latin typeface="微软雅黑" panose="020B0503020204020204" charset="-122"/>
              </a:endParaRPr>
            </a:p>
          </p:txBody>
        </p:sp>
        <p:sp>
          <p:nvSpPr>
            <p:cNvPr id="71" name="Freeform 8"/>
            <p:cNvSpPr/>
            <p:nvPr/>
          </p:nvSpPr>
          <p:spPr bwMode="auto">
            <a:xfrm>
              <a:off x="8223286" y="2743946"/>
              <a:ext cx="191203" cy="425262"/>
            </a:xfrm>
            <a:custGeom>
              <a:avLst/>
              <a:gdLst>
                <a:gd name="T0" fmla="*/ 45 w 111"/>
                <a:gd name="T1" fmla="*/ 0 h 247"/>
                <a:gd name="T2" fmla="*/ 0 w 111"/>
                <a:gd name="T3" fmla="*/ 26 h 247"/>
                <a:gd name="T4" fmla="*/ 60 w 111"/>
                <a:gd name="T5" fmla="*/ 247 h 247"/>
                <a:gd name="T6" fmla="*/ 111 w 111"/>
                <a:gd name="T7" fmla="*/ 247 h 247"/>
                <a:gd name="T8" fmla="*/ 45 w 111"/>
                <a:gd name="T9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" h="247">
                  <a:moveTo>
                    <a:pt x="45" y="0"/>
                  </a:moveTo>
                  <a:cubicBezTo>
                    <a:pt x="0" y="26"/>
                    <a:pt x="0" y="26"/>
                    <a:pt x="0" y="26"/>
                  </a:cubicBezTo>
                  <a:cubicBezTo>
                    <a:pt x="37" y="92"/>
                    <a:pt x="58" y="167"/>
                    <a:pt x="60" y="247"/>
                  </a:cubicBezTo>
                  <a:cubicBezTo>
                    <a:pt x="111" y="247"/>
                    <a:pt x="111" y="247"/>
                    <a:pt x="111" y="247"/>
                  </a:cubicBezTo>
                  <a:cubicBezTo>
                    <a:pt x="109" y="158"/>
                    <a:pt x="85" y="74"/>
                    <a:pt x="4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 dirty="0">
                <a:latin typeface="微软雅黑" panose="020B0503020204020204" charset="-122"/>
              </a:endParaRPr>
            </a:p>
          </p:txBody>
        </p:sp>
        <p:sp>
          <p:nvSpPr>
            <p:cNvPr id="75" name="Freeform 9"/>
            <p:cNvSpPr/>
            <p:nvPr/>
          </p:nvSpPr>
          <p:spPr bwMode="auto">
            <a:xfrm>
              <a:off x="8223286" y="3213162"/>
              <a:ext cx="191203" cy="427460"/>
            </a:xfrm>
            <a:custGeom>
              <a:avLst/>
              <a:gdLst>
                <a:gd name="T0" fmla="*/ 60 w 111"/>
                <a:gd name="T1" fmla="*/ 0 h 248"/>
                <a:gd name="T2" fmla="*/ 0 w 111"/>
                <a:gd name="T3" fmla="*/ 222 h 248"/>
                <a:gd name="T4" fmla="*/ 45 w 111"/>
                <a:gd name="T5" fmla="*/ 248 h 248"/>
                <a:gd name="T6" fmla="*/ 111 w 111"/>
                <a:gd name="T7" fmla="*/ 0 h 248"/>
                <a:gd name="T8" fmla="*/ 60 w 111"/>
                <a:gd name="T9" fmla="*/ 0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" h="248">
                  <a:moveTo>
                    <a:pt x="60" y="0"/>
                  </a:moveTo>
                  <a:cubicBezTo>
                    <a:pt x="58" y="80"/>
                    <a:pt x="37" y="156"/>
                    <a:pt x="0" y="222"/>
                  </a:cubicBezTo>
                  <a:cubicBezTo>
                    <a:pt x="45" y="248"/>
                    <a:pt x="45" y="248"/>
                    <a:pt x="45" y="248"/>
                  </a:cubicBezTo>
                  <a:cubicBezTo>
                    <a:pt x="85" y="174"/>
                    <a:pt x="109" y="90"/>
                    <a:pt x="111" y="0"/>
                  </a:cubicBezTo>
                  <a:lnTo>
                    <a:pt x="6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 dirty="0">
                <a:latin typeface="微软雅黑" panose="020B0503020204020204" charset="-122"/>
              </a:endParaRPr>
            </a:p>
          </p:txBody>
        </p:sp>
        <p:sp>
          <p:nvSpPr>
            <p:cNvPr id="76" name="Freeform 10"/>
            <p:cNvSpPr/>
            <p:nvPr/>
          </p:nvSpPr>
          <p:spPr bwMode="auto">
            <a:xfrm>
              <a:off x="7922196" y="3632930"/>
              <a:ext cx="356034" cy="356034"/>
            </a:xfrm>
            <a:custGeom>
              <a:avLst/>
              <a:gdLst>
                <a:gd name="T0" fmla="*/ 207 w 207"/>
                <a:gd name="T1" fmla="*/ 26 h 207"/>
                <a:gd name="T2" fmla="*/ 163 w 207"/>
                <a:gd name="T3" fmla="*/ 0 h 207"/>
                <a:gd name="T4" fmla="*/ 0 w 207"/>
                <a:gd name="T5" fmla="*/ 163 h 207"/>
                <a:gd name="T6" fmla="*/ 26 w 207"/>
                <a:gd name="T7" fmla="*/ 207 h 207"/>
                <a:gd name="T8" fmla="*/ 207 w 207"/>
                <a:gd name="T9" fmla="*/ 26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207">
                  <a:moveTo>
                    <a:pt x="207" y="26"/>
                  </a:moveTo>
                  <a:cubicBezTo>
                    <a:pt x="163" y="0"/>
                    <a:pt x="163" y="0"/>
                    <a:pt x="163" y="0"/>
                  </a:cubicBezTo>
                  <a:cubicBezTo>
                    <a:pt x="122" y="66"/>
                    <a:pt x="66" y="122"/>
                    <a:pt x="0" y="163"/>
                  </a:cubicBezTo>
                  <a:cubicBezTo>
                    <a:pt x="26" y="207"/>
                    <a:pt x="26" y="207"/>
                    <a:pt x="26" y="207"/>
                  </a:cubicBezTo>
                  <a:cubicBezTo>
                    <a:pt x="100" y="162"/>
                    <a:pt x="162" y="100"/>
                    <a:pt x="207" y="2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 dirty="0">
                <a:latin typeface="微软雅黑" panose="020B0503020204020204" charset="-122"/>
              </a:endParaRPr>
            </a:p>
          </p:txBody>
        </p:sp>
        <p:sp>
          <p:nvSpPr>
            <p:cNvPr id="77" name="Freeform 11"/>
            <p:cNvSpPr/>
            <p:nvPr/>
          </p:nvSpPr>
          <p:spPr bwMode="auto">
            <a:xfrm>
              <a:off x="7502428" y="3936217"/>
              <a:ext cx="427460" cy="189006"/>
            </a:xfrm>
            <a:custGeom>
              <a:avLst/>
              <a:gdLst>
                <a:gd name="T0" fmla="*/ 248 w 248"/>
                <a:gd name="T1" fmla="*/ 44 h 110"/>
                <a:gd name="T2" fmla="*/ 222 w 248"/>
                <a:gd name="T3" fmla="*/ 0 h 110"/>
                <a:gd name="T4" fmla="*/ 0 w 248"/>
                <a:gd name="T5" fmla="*/ 59 h 110"/>
                <a:gd name="T6" fmla="*/ 0 w 248"/>
                <a:gd name="T7" fmla="*/ 110 h 110"/>
                <a:gd name="T8" fmla="*/ 248 w 248"/>
                <a:gd name="T9" fmla="*/ 44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8" h="110">
                  <a:moveTo>
                    <a:pt x="248" y="44"/>
                  </a:moveTo>
                  <a:cubicBezTo>
                    <a:pt x="222" y="0"/>
                    <a:pt x="222" y="0"/>
                    <a:pt x="222" y="0"/>
                  </a:cubicBezTo>
                  <a:cubicBezTo>
                    <a:pt x="156" y="36"/>
                    <a:pt x="80" y="57"/>
                    <a:pt x="0" y="59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90" y="108"/>
                    <a:pt x="174" y="84"/>
                    <a:pt x="248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 dirty="0">
                <a:latin typeface="微软雅黑" panose="020B0503020204020204" charset="-122"/>
              </a:endParaRPr>
            </a:p>
          </p:txBody>
        </p:sp>
        <p:sp>
          <p:nvSpPr>
            <p:cNvPr id="78" name="Freeform 12"/>
            <p:cNvSpPr/>
            <p:nvPr/>
          </p:nvSpPr>
          <p:spPr bwMode="auto">
            <a:xfrm>
              <a:off x="7033212" y="3936217"/>
              <a:ext cx="425262" cy="189006"/>
            </a:xfrm>
            <a:custGeom>
              <a:avLst/>
              <a:gdLst>
                <a:gd name="T0" fmla="*/ 0 w 247"/>
                <a:gd name="T1" fmla="*/ 44 h 110"/>
                <a:gd name="T2" fmla="*/ 247 w 247"/>
                <a:gd name="T3" fmla="*/ 110 h 110"/>
                <a:gd name="T4" fmla="*/ 247 w 247"/>
                <a:gd name="T5" fmla="*/ 59 h 110"/>
                <a:gd name="T6" fmla="*/ 26 w 247"/>
                <a:gd name="T7" fmla="*/ 0 h 110"/>
                <a:gd name="T8" fmla="*/ 0 w 247"/>
                <a:gd name="T9" fmla="*/ 44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110">
                  <a:moveTo>
                    <a:pt x="0" y="44"/>
                  </a:moveTo>
                  <a:cubicBezTo>
                    <a:pt x="74" y="84"/>
                    <a:pt x="158" y="108"/>
                    <a:pt x="247" y="110"/>
                  </a:cubicBezTo>
                  <a:cubicBezTo>
                    <a:pt x="247" y="59"/>
                    <a:pt x="247" y="59"/>
                    <a:pt x="247" y="59"/>
                  </a:cubicBezTo>
                  <a:cubicBezTo>
                    <a:pt x="167" y="57"/>
                    <a:pt x="92" y="36"/>
                    <a:pt x="26" y="0"/>
                  </a:cubicBezTo>
                  <a:lnTo>
                    <a:pt x="0" y="4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pPr lvl="0" algn="l">
                <a:buClrTx/>
                <a:buSzTx/>
                <a:buFontTx/>
              </a:pPr>
              <a:endParaRPr lang="id-ID" dirty="0">
                <a:latin typeface="微软雅黑" panose="020B0503020204020204" charset="-122"/>
                <a:sym typeface="+mn-ea"/>
              </a:endParaRPr>
            </a:p>
          </p:txBody>
        </p:sp>
        <p:sp>
          <p:nvSpPr>
            <p:cNvPr id="80" name="Freeform 13"/>
            <p:cNvSpPr/>
            <p:nvPr/>
          </p:nvSpPr>
          <p:spPr bwMode="auto">
            <a:xfrm>
              <a:off x="6683771" y="3632930"/>
              <a:ext cx="354935" cy="356034"/>
            </a:xfrm>
            <a:custGeom>
              <a:avLst/>
              <a:gdLst>
                <a:gd name="T0" fmla="*/ 44 w 206"/>
                <a:gd name="T1" fmla="*/ 0 h 207"/>
                <a:gd name="T2" fmla="*/ 0 w 206"/>
                <a:gd name="T3" fmla="*/ 26 h 207"/>
                <a:gd name="T4" fmla="*/ 181 w 206"/>
                <a:gd name="T5" fmla="*/ 207 h 207"/>
                <a:gd name="T6" fmla="*/ 206 w 206"/>
                <a:gd name="T7" fmla="*/ 163 h 207"/>
                <a:gd name="T8" fmla="*/ 44 w 206"/>
                <a:gd name="T9" fmla="*/ 0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207">
                  <a:moveTo>
                    <a:pt x="44" y="0"/>
                  </a:moveTo>
                  <a:cubicBezTo>
                    <a:pt x="0" y="26"/>
                    <a:pt x="0" y="26"/>
                    <a:pt x="0" y="26"/>
                  </a:cubicBezTo>
                  <a:cubicBezTo>
                    <a:pt x="45" y="100"/>
                    <a:pt x="107" y="162"/>
                    <a:pt x="181" y="207"/>
                  </a:cubicBezTo>
                  <a:cubicBezTo>
                    <a:pt x="206" y="163"/>
                    <a:pt x="206" y="163"/>
                    <a:pt x="206" y="163"/>
                  </a:cubicBezTo>
                  <a:cubicBezTo>
                    <a:pt x="140" y="122"/>
                    <a:pt x="85" y="66"/>
                    <a:pt x="44" y="0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pPr lvl="0" algn="l">
                <a:buClrTx/>
                <a:buSzTx/>
                <a:buFontTx/>
              </a:pPr>
              <a:endParaRPr lang="id-ID" dirty="0">
                <a:latin typeface="微软雅黑" panose="020B0503020204020204" charset="-122"/>
                <a:sym typeface="+mn-ea"/>
              </a:endParaRPr>
            </a:p>
          </p:txBody>
        </p:sp>
        <p:sp>
          <p:nvSpPr>
            <p:cNvPr id="81" name="Freeform 14"/>
            <p:cNvSpPr/>
            <p:nvPr/>
          </p:nvSpPr>
          <p:spPr bwMode="auto">
            <a:xfrm>
              <a:off x="6546413" y="3213162"/>
              <a:ext cx="191203" cy="427460"/>
            </a:xfrm>
            <a:custGeom>
              <a:avLst/>
              <a:gdLst>
                <a:gd name="T0" fmla="*/ 0 w 111"/>
                <a:gd name="T1" fmla="*/ 0 h 248"/>
                <a:gd name="T2" fmla="*/ 67 w 111"/>
                <a:gd name="T3" fmla="*/ 248 h 248"/>
                <a:gd name="T4" fmla="*/ 111 w 111"/>
                <a:gd name="T5" fmla="*/ 222 h 248"/>
                <a:gd name="T6" fmla="*/ 51 w 111"/>
                <a:gd name="T7" fmla="*/ 0 h 248"/>
                <a:gd name="T8" fmla="*/ 0 w 111"/>
                <a:gd name="T9" fmla="*/ 0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" h="248">
                  <a:moveTo>
                    <a:pt x="0" y="0"/>
                  </a:moveTo>
                  <a:cubicBezTo>
                    <a:pt x="2" y="90"/>
                    <a:pt x="26" y="174"/>
                    <a:pt x="67" y="248"/>
                  </a:cubicBezTo>
                  <a:cubicBezTo>
                    <a:pt x="111" y="222"/>
                    <a:pt x="111" y="222"/>
                    <a:pt x="111" y="222"/>
                  </a:cubicBezTo>
                  <a:cubicBezTo>
                    <a:pt x="75" y="156"/>
                    <a:pt x="53" y="80"/>
                    <a:pt x="51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pPr lvl="0" algn="l">
                <a:buClrTx/>
                <a:buSzTx/>
                <a:buFontTx/>
              </a:pPr>
              <a:endParaRPr lang="id-ID" dirty="0">
                <a:latin typeface="微软雅黑" panose="020B0503020204020204" charset="-122"/>
                <a:sym typeface="+mn-ea"/>
              </a:endParaRPr>
            </a:p>
          </p:txBody>
        </p:sp>
        <p:sp>
          <p:nvSpPr>
            <p:cNvPr id="83" name="Freeform 15"/>
            <p:cNvSpPr/>
            <p:nvPr/>
          </p:nvSpPr>
          <p:spPr bwMode="auto">
            <a:xfrm>
              <a:off x="6546413" y="2743946"/>
              <a:ext cx="191203" cy="425262"/>
            </a:xfrm>
            <a:custGeom>
              <a:avLst/>
              <a:gdLst>
                <a:gd name="T0" fmla="*/ 51 w 111"/>
                <a:gd name="T1" fmla="*/ 247 h 247"/>
                <a:gd name="T2" fmla="*/ 111 w 111"/>
                <a:gd name="T3" fmla="*/ 26 h 247"/>
                <a:gd name="T4" fmla="*/ 67 w 111"/>
                <a:gd name="T5" fmla="*/ 0 h 247"/>
                <a:gd name="T6" fmla="*/ 0 w 111"/>
                <a:gd name="T7" fmla="*/ 247 h 247"/>
                <a:gd name="T8" fmla="*/ 51 w 111"/>
                <a:gd name="T9" fmla="*/ 247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" h="247">
                  <a:moveTo>
                    <a:pt x="51" y="247"/>
                  </a:moveTo>
                  <a:cubicBezTo>
                    <a:pt x="53" y="167"/>
                    <a:pt x="75" y="92"/>
                    <a:pt x="111" y="26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26" y="74"/>
                    <a:pt x="2" y="158"/>
                    <a:pt x="0" y="247"/>
                  </a:cubicBezTo>
                  <a:lnTo>
                    <a:pt x="51" y="247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pPr lvl="0" algn="l">
                <a:buClrTx/>
                <a:buSzTx/>
                <a:buFontTx/>
              </a:pPr>
              <a:endParaRPr lang="id-ID" dirty="0">
                <a:latin typeface="微软雅黑" panose="020B0503020204020204" charset="-122"/>
                <a:sym typeface="+mn-ea"/>
              </a:endParaRPr>
            </a:p>
          </p:txBody>
        </p:sp>
        <p:sp>
          <p:nvSpPr>
            <p:cNvPr id="84" name="Freeform 16"/>
            <p:cNvSpPr/>
            <p:nvPr/>
          </p:nvSpPr>
          <p:spPr bwMode="auto">
            <a:xfrm>
              <a:off x="6683771" y="2394505"/>
              <a:ext cx="354935" cy="354935"/>
            </a:xfrm>
            <a:custGeom>
              <a:avLst/>
              <a:gdLst>
                <a:gd name="T0" fmla="*/ 0 w 206"/>
                <a:gd name="T1" fmla="*/ 181 h 206"/>
                <a:gd name="T2" fmla="*/ 44 w 206"/>
                <a:gd name="T3" fmla="*/ 206 h 206"/>
                <a:gd name="T4" fmla="*/ 206 w 206"/>
                <a:gd name="T5" fmla="*/ 44 h 206"/>
                <a:gd name="T6" fmla="*/ 181 w 206"/>
                <a:gd name="T7" fmla="*/ 0 h 206"/>
                <a:gd name="T8" fmla="*/ 0 w 206"/>
                <a:gd name="T9" fmla="*/ 181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206">
                  <a:moveTo>
                    <a:pt x="0" y="181"/>
                  </a:moveTo>
                  <a:cubicBezTo>
                    <a:pt x="44" y="206"/>
                    <a:pt x="44" y="206"/>
                    <a:pt x="44" y="206"/>
                  </a:cubicBezTo>
                  <a:cubicBezTo>
                    <a:pt x="85" y="140"/>
                    <a:pt x="140" y="85"/>
                    <a:pt x="206" y="44"/>
                  </a:cubicBezTo>
                  <a:cubicBezTo>
                    <a:pt x="181" y="0"/>
                    <a:pt x="181" y="0"/>
                    <a:pt x="181" y="0"/>
                  </a:cubicBezTo>
                  <a:cubicBezTo>
                    <a:pt x="107" y="45"/>
                    <a:pt x="45" y="107"/>
                    <a:pt x="0" y="181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pPr lvl="0" algn="l">
                <a:buClrTx/>
                <a:buSzTx/>
                <a:buFontTx/>
              </a:pPr>
              <a:endParaRPr lang="id-ID" dirty="0">
                <a:latin typeface="微软雅黑" panose="020B0503020204020204" charset="-122"/>
                <a:sym typeface="+mn-ea"/>
              </a:endParaRPr>
            </a:p>
          </p:txBody>
        </p:sp>
        <p:sp>
          <p:nvSpPr>
            <p:cNvPr id="85" name="Freeform 17"/>
            <p:cNvSpPr/>
            <p:nvPr/>
          </p:nvSpPr>
          <p:spPr bwMode="auto">
            <a:xfrm>
              <a:off x="7033212" y="2257147"/>
              <a:ext cx="425262" cy="191203"/>
            </a:xfrm>
            <a:custGeom>
              <a:avLst/>
              <a:gdLst>
                <a:gd name="T0" fmla="*/ 0 w 247"/>
                <a:gd name="T1" fmla="*/ 67 h 111"/>
                <a:gd name="T2" fmla="*/ 25 w 247"/>
                <a:gd name="T3" fmla="*/ 111 h 111"/>
                <a:gd name="T4" fmla="*/ 247 w 247"/>
                <a:gd name="T5" fmla="*/ 51 h 111"/>
                <a:gd name="T6" fmla="*/ 247 w 247"/>
                <a:gd name="T7" fmla="*/ 0 h 111"/>
                <a:gd name="T8" fmla="*/ 0 w 247"/>
                <a:gd name="T9" fmla="*/ 67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111">
                  <a:moveTo>
                    <a:pt x="0" y="67"/>
                  </a:moveTo>
                  <a:cubicBezTo>
                    <a:pt x="25" y="111"/>
                    <a:pt x="25" y="111"/>
                    <a:pt x="25" y="111"/>
                  </a:cubicBezTo>
                  <a:cubicBezTo>
                    <a:pt x="92" y="75"/>
                    <a:pt x="167" y="53"/>
                    <a:pt x="247" y="51"/>
                  </a:cubicBezTo>
                  <a:cubicBezTo>
                    <a:pt x="247" y="0"/>
                    <a:pt x="247" y="0"/>
                    <a:pt x="247" y="0"/>
                  </a:cubicBezTo>
                  <a:cubicBezTo>
                    <a:pt x="158" y="2"/>
                    <a:pt x="74" y="26"/>
                    <a:pt x="0" y="67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 dirty="0">
                <a:latin typeface="微软雅黑" panose="020B0503020204020204" charset="-122"/>
              </a:endParaRPr>
            </a:p>
          </p:txBody>
        </p:sp>
      </p:grpSp>
      <p:sp>
        <p:nvSpPr>
          <p:cNvPr id="86" name="Oval 5"/>
          <p:cNvSpPr>
            <a:spLocks noChangeAspect="1" noChangeArrowheads="1"/>
          </p:cNvSpPr>
          <p:nvPr/>
        </p:nvSpPr>
        <p:spPr bwMode="auto">
          <a:xfrm>
            <a:off x="9107338" y="3134995"/>
            <a:ext cx="1299210" cy="129921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txBody>
          <a:bodyPr vert="horz" wrap="square" lIns="182843" tIns="91422" rIns="182843" bIns="91422" numCol="1" anchor="t" anchorCtr="0" compatLnSpc="1"/>
          <a:lstStyle/>
          <a:p>
            <a:endParaRPr lang="id-ID" dirty="0">
              <a:latin typeface="微软雅黑" panose="020B0503020204020204" charset="-122"/>
            </a:endParaRPr>
          </a:p>
        </p:txBody>
      </p:sp>
      <p:grpSp>
        <p:nvGrpSpPr>
          <p:cNvPr id="87" name="Group 86"/>
          <p:cNvGrpSpPr>
            <a:grpSpLocks noChangeAspect="1"/>
          </p:cNvGrpSpPr>
          <p:nvPr/>
        </p:nvGrpSpPr>
        <p:grpSpPr>
          <a:xfrm>
            <a:off x="8954938" y="2978785"/>
            <a:ext cx="1595120" cy="1595755"/>
            <a:chOff x="9237196" y="2257147"/>
            <a:chExt cx="1868076" cy="1868076"/>
          </a:xfrm>
          <a:solidFill>
            <a:schemeClr val="tx2">
              <a:lumMod val="60000"/>
              <a:lumOff val="40000"/>
            </a:schemeClr>
          </a:solidFill>
        </p:grpSpPr>
        <p:sp>
          <p:nvSpPr>
            <p:cNvPr id="88" name="Freeform 6"/>
            <p:cNvSpPr/>
            <p:nvPr/>
          </p:nvSpPr>
          <p:spPr bwMode="auto">
            <a:xfrm>
              <a:off x="10612979" y="2394505"/>
              <a:ext cx="356034" cy="354935"/>
            </a:xfrm>
            <a:custGeom>
              <a:avLst/>
              <a:gdLst>
                <a:gd name="T0" fmla="*/ 207 w 207"/>
                <a:gd name="T1" fmla="*/ 181 h 206"/>
                <a:gd name="T2" fmla="*/ 26 w 207"/>
                <a:gd name="T3" fmla="*/ 0 h 206"/>
                <a:gd name="T4" fmla="*/ 0 w 207"/>
                <a:gd name="T5" fmla="*/ 44 h 206"/>
                <a:gd name="T6" fmla="*/ 163 w 207"/>
                <a:gd name="T7" fmla="*/ 206 h 206"/>
                <a:gd name="T8" fmla="*/ 207 w 207"/>
                <a:gd name="T9" fmla="*/ 181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206">
                  <a:moveTo>
                    <a:pt x="207" y="181"/>
                  </a:moveTo>
                  <a:cubicBezTo>
                    <a:pt x="162" y="107"/>
                    <a:pt x="100" y="45"/>
                    <a:pt x="26" y="0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66" y="85"/>
                    <a:pt x="122" y="140"/>
                    <a:pt x="163" y="206"/>
                  </a:cubicBezTo>
                  <a:lnTo>
                    <a:pt x="207" y="18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 dirty="0">
                <a:latin typeface="微软雅黑" panose="020B0503020204020204" charset="-122"/>
              </a:endParaRPr>
            </a:p>
          </p:txBody>
        </p:sp>
        <p:sp>
          <p:nvSpPr>
            <p:cNvPr id="89" name="Freeform 7"/>
            <p:cNvSpPr/>
            <p:nvPr/>
          </p:nvSpPr>
          <p:spPr bwMode="auto">
            <a:xfrm>
              <a:off x="10193211" y="2257147"/>
              <a:ext cx="427460" cy="191203"/>
            </a:xfrm>
            <a:custGeom>
              <a:avLst/>
              <a:gdLst>
                <a:gd name="T0" fmla="*/ 0 w 248"/>
                <a:gd name="T1" fmla="*/ 0 h 111"/>
                <a:gd name="T2" fmla="*/ 0 w 248"/>
                <a:gd name="T3" fmla="*/ 51 h 111"/>
                <a:gd name="T4" fmla="*/ 222 w 248"/>
                <a:gd name="T5" fmla="*/ 111 h 111"/>
                <a:gd name="T6" fmla="*/ 248 w 248"/>
                <a:gd name="T7" fmla="*/ 67 h 111"/>
                <a:gd name="T8" fmla="*/ 0 w 248"/>
                <a:gd name="T9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8" h="11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  <a:cubicBezTo>
                    <a:pt x="80" y="53"/>
                    <a:pt x="156" y="75"/>
                    <a:pt x="222" y="111"/>
                  </a:cubicBezTo>
                  <a:cubicBezTo>
                    <a:pt x="248" y="67"/>
                    <a:pt x="248" y="67"/>
                    <a:pt x="248" y="67"/>
                  </a:cubicBezTo>
                  <a:cubicBezTo>
                    <a:pt x="174" y="26"/>
                    <a:pt x="90" y="2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 dirty="0">
                <a:latin typeface="微软雅黑" panose="020B0503020204020204" charset="-122"/>
              </a:endParaRPr>
            </a:p>
          </p:txBody>
        </p:sp>
        <p:sp>
          <p:nvSpPr>
            <p:cNvPr id="90" name="Freeform 8"/>
            <p:cNvSpPr/>
            <p:nvPr/>
          </p:nvSpPr>
          <p:spPr bwMode="auto">
            <a:xfrm>
              <a:off x="10914069" y="2743946"/>
              <a:ext cx="191203" cy="425262"/>
            </a:xfrm>
            <a:custGeom>
              <a:avLst/>
              <a:gdLst>
                <a:gd name="T0" fmla="*/ 45 w 111"/>
                <a:gd name="T1" fmla="*/ 0 h 247"/>
                <a:gd name="T2" fmla="*/ 0 w 111"/>
                <a:gd name="T3" fmla="*/ 26 h 247"/>
                <a:gd name="T4" fmla="*/ 60 w 111"/>
                <a:gd name="T5" fmla="*/ 247 h 247"/>
                <a:gd name="T6" fmla="*/ 111 w 111"/>
                <a:gd name="T7" fmla="*/ 247 h 247"/>
                <a:gd name="T8" fmla="*/ 45 w 111"/>
                <a:gd name="T9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" h="247">
                  <a:moveTo>
                    <a:pt x="45" y="0"/>
                  </a:moveTo>
                  <a:cubicBezTo>
                    <a:pt x="0" y="26"/>
                    <a:pt x="0" y="26"/>
                    <a:pt x="0" y="26"/>
                  </a:cubicBezTo>
                  <a:cubicBezTo>
                    <a:pt x="37" y="92"/>
                    <a:pt x="58" y="167"/>
                    <a:pt x="60" y="247"/>
                  </a:cubicBezTo>
                  <a:cubicBezTo>
                    <a:pt x="111" y="247"/>
                    <a:pt x="111" y="247"/>
                    <a:pt x="111" y="247"/>
                  </a:cubicBezTo>
                  <a:cubicBezTo>
                    <a:pt x="109" y="158"/>
                    <a:pt x="85" y="74"/>
                    <a:pt x="4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 dirty="0">
                <a:latin typeface="微软雅黑" panose="020B0503020204020204" charset="-122"/>
              </a:endParaRPr>
            </a:p>
          </p:txBody>
        </p:sp>
        <p:sp>
          <p:nvSpPr>
            <p:cNvPr id="91" name="Freeform 9"/>
            <p:cNvSpPr/>
            <p:nvPr/>
          </p:nvSpPr>
          <p:spPr bwMode="auto">
            <a:xfrm>
              <a:off x="10914069" y="3213162"/>
              <a:ext cx="191203" cy="427460"/>
            </a:xfrm>
            <a:custGeom>
              <a:avLst/>
              <a:gdLst>
                <a:gd name="T0" fmla="*/ 60 w 111"/>
                <a:gd name="T1" fmla="*/ 0 h 248"/>
                <a:gd name="T2" fmla="*/ 0 w 111"/>
                <a:gd name="T3" fmla="*/ 222 h 248"/>
                <a:gd name="T4" fmla="*/ 45 w 111"/>
                <a:gd name="T5" fmla="*/ 248 h 248"/>
                <a:gd name="T6" fmla="*/ 111 w 111"/>
                <a:gd name="T7" fmla="*/ 0 h 248"/>
                <a:gd name="T8" fmla="*/ 60 w 111"/>
                <a:gd name="T9" fmla="*/ 0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" h="248">
                  <a:moveTo>
                    <a:pt x="60" y="0"/>
                  </a:moveTo>
                  <a:cubicBezTo>
                    <a:pt x="58" y="80"/>
                    <a:pt x="37" y="156"/>
                    <a:pt x="0" y="222"/>
                  </a:cubicBezTo>
                  <a:cubicBezTo>
                    <a:pt x="45" y="248"/>
                    <a:pt x="45" y="248"/>
                    <a:pt x="45" y="248"/>
                  </a:cubicBezTo>
                  <a:cubicBezTo>
                    <a:pt x="85" y="174"/>
                    <a:pt x="109" y="90"/>
                    <a:pt x="111" y="0"/>
                  </a:cubicBezTo>
                  <a:lnTo>
                    <a:pt x="6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 dirty="0">
                <a:latin typeface="微软雅黑" panose="020B0503020204020204" charset="-122"/>
              </a:endParaRPr>
            </a:p>
          </p:txBody>
        </p:sp>
        <p:sp>
          <p:nvSpPr>
            <p:cNvPr id="92" name="Freeform 10"/>
            <p:cNvSpPr/>
            <p:nvPr/>
          </p:nvSpPr>
          <p:spPr bwMode="auto">
            <a:xfrm>
              <a:off x="10612979" y="3632930"/>
              <a:ext cx="356034" cy="356034"/>
            </a:xfrm>
            <a:custGeom>
              <a:avLst/>
              <a:gdLst>
                <a:gd name="T0" fmla="*/ 207 w 207"/>
                <a:gd name="T1" fmla="*/ 26 h 207"/>
                <a:gd name="T2" fmla="*/ 163 w 207"/>
                <a:gd name="T3" fmla="*/ 0 h 207"/>
                <a:gd name="T4" fmla="*/ 0 w 207"/>
                <a:gd name="T5" fmla="*/ 163 h 207"/>
                <a:gd name="T6" fmla="*/ 26 w 207"/>
                <a:gd name="T7" fmla="*/ 207 h 207"/>
                <a:gd name="T8" fmla="*/ 207 w 207"/>
                <a:gd name="T9" fmla="*/ 26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207">
                  <a:moveTo>
                    <a:pt x="207" y="26"/>
                  </a:moveTo>
                  <a:cubicBezTo>
                    <a:pt x="163" y="0"/>
                    <a:pt x="163" y="0"/>
                    <a:pt x="163" y="0"/>
                  </a:cubicBezTo>
                  <a:cubicBezTo>
                    <a:pt x="122" y="66"/>
                    <a:pt x="66" y="122"/>
                    <a:pt x="0" y="163"/>
                  </a:cubicBezTo>
                  <a:cubicBezTo>
                    <a:pt x="26" y="207"/>
                    <a:pt x="26" y="207"/>
                    <a:pt x="26" y="207"/>
                  </a:cubicBezTo>
                  <a:cubicBezTo>
                    <a:pt x="100" y="162"/>
                    <a:pt x="162" y="100"/>
                    <a:pt x="207" y="26"/>
                  </a:cubicBez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pPr lvl="0" algn="l">
                <a:buClrTx/>
                <a:buSzTx/>
                <a:buFontTx/>
              </a:pPr>
              <a:endParaRPr lang="id-ID" dirty="0">
                <a:latin typeface="微软雅黑" panose="020B0503020204020204" charset="-122"/>
                <a:sym typeface="+mn-ea"/>
              </a:endParaRPr>
            </a:p>
          </p:txBody>
        </p:sp>
        <p:sp>
          <p:nvSpPr>
            <p:cNvPr id="93" name="Freeform 11"/>
            <p:cNvSpPr/>
            <p:nvPr/>
          </p:nvSpPr>
          <p:spPr bwMode="auto">
            <a:xfrm>
              <a:off x="10193211" y="3936217"/>
              <a:ext cx="427460" cy="189006"/>
            </a:xfrm>
            <a:custGeom>
              <a:avLst/>
              <a:gdLst>
                <a:gd name="T0" fmla="*/ 248 w 248"/>
                <a:gd name="T1" fmla="*/ 44 h 110"/>
                <a:gd name="T2" fmla="*/ 222 w 248"/>
                <a:gd name="T3" fmla="*/ 0 h 110"/>
                <a:gd name="T4" fmla="*/ 0 w 248"/>
                <a:gd name="T5" fmla="*/ 59 h 110"/>
                <a:gd name="T6" fmla="*/ 0 w 248"/>
                <a:gd name="T7" fmla="*/ 110 h 110"/>
                <a:gd name="T8" fmla="*/ 248 w 248"/>
                <a:gd name="T9" fmla="*/ 44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8" h="110">
                  <a:moveTo>
                    <a:pt x="248" y="44"/>
                  </a:moveTo>
                  <a:cubicBezTo>
                    <a:pt x="222" y="0"/>
                    <a:pt x="222" y="0"/>
                    <a:pt x="222" y="0"/>
                  </a:cubicBezTo>
                  <a:cubicBezTo>
                    <a:pt x="156" y="36"/>
                    <a:pt x="80" y="57"/>
                    <a:pt x="0" y="59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90" y="108"/>
                    <a:pt x="174" y="84"/>
                    <a:pt x="248" y="44"/>
                  </a:cubicBez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pPr lvl="0" algn="l">
                <a:buClrTx/>
                <a:buSzTx/>
                <a:buFontTx/>
              </a:pPr>
              <a:endParaRPr lang="id-ID" dirty="0">
                <a:latin typeface="微软雅黑" panose="020B0503020204020204" charset="-122"/>
                <a:sym typeface="+mn-ea"/>
              </a:endParaRPr>
            </a:p>
          </p:txBody>
        </p:sp>
        <p:sp>
          <p:nvSpPr>
            <p:cNvPr id="94" name="Freeform 12"/>
            <p:cNvSpPr/>
            <p:nvPr/>
          </p:nvSpPr>
          <p:spPr bwMode="auto">
            <a:xfrm>
              <a:off x="9723995" y="3936217"/>
              <a:ext cx="425262" cy="189006"/>
            </a:xfrm>
            <a:custGeom>
              <a:avLst/>
              <a:gdLst>
                <a:gd name="T0" fmla="*/ 0 w 247"/>
                <a:gd name="T1" fmla="*/ 44 h 110"/>
                <a:gd name="T2" fmla="*/ 247 w 247"/>
                <a:gd name="T3" fmla="*/ 110 h 110"/>
                <a:gd name="T4" fmla="*/ 247 w 247"/>
                <a:gd name="T5" fmla="*/ 59 h 110"/>
                <a:gd name="T6" fmla="*/ 26 w 247"/>
                <a:gd name="T7" fmla="*/ 0 h 110"/>
                <a:gd name="T8" fmla="*/ 0 w 247"/>
                <a:gd name="T9" fmla="*/ 44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110">
                  <a:moveTo>
                    <a:pt x="0" y="44"/>
                  </a:moveTo>
                  <a:cubicBezTo>
                    <a:pt x="74" y="84"/>
                    <a:pt x="158" y="108"/>
                    <a:pt x="247" y="110"/>
                  </a:cubicBezTo>
                  <a:cubicBezTo>
                    <a:pt x="247" y="59"/>
                    <a:pt x="247" y="59"/>
                    <a:pt x="247" y="59"/>
                  </a:cubicBezTo>
                  <a:cubicBezTo>
                    <a:pt x="167" y="57"/>
                    <a:pt x="92" y="36"/>
                    <a:pt x="26" y="0"/>
                  </a:cubicBezTo>
                  <a:lnTo>
                    <a:pt x="0" y="44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pPr lvl="0" algn="l">
                <a:buClrTx/>
                <a:buSzTx/>
                <a:buFontTx/>
              </a:pPr>
              <a:endParaRPr lang="id-ID" dirty="0">
                <a:latin typeface="微软雅黑" panose="020B0503020204020204" charset="-122"/>
                <a:sym typeface="+mn-ea"/>
              </a:endParaRPr>
            </a:p>
          </p:txBody>
        </p:sp>
        <p:sp>
          <p:nvSpPr>
            <p:cNvPr id="95" name="Freeform 13"/>
            <p:cNvSpPr/>
            <p:nvPr/>
          </p:nvSpPr>
          <p:spPr bwMode="auto">
            <a:xfrm>
              <a:off x="9374554" y="3632930"/>
              <a:ext cx="354935" cy="356034"/>
            </a:xfrm>
            <a:custGeom>
              <a:avLst/>
              <a:gdLst>
                <a:gd name="T0" fmla="*/ 44 w 206"/>
                <a:gd name="T1" fmla="*/ 0 h 207"/>
                <a:gd name="T2" fmla="*/ 0 w 206"/>
                <a:gd name="T3" fmla="*/ 26 h 207"/>
                <a:gd name="T4" fmla="*/ 181 w 206"/>
                <a:gd name="T5" fmla="*/ 207 h 207"/>
                <a:gd name="T6" fmla="*/ 206 w 206"/>
                <a:gd name="T7" fmla="*/ 163 h 207"/>
                <a:gd name="T8" fmla="*/ 44 w 206"/>
                <a:gd name="T9" fmla="*/ 0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207">
                  <a:moveTo>
                    <a:pt x="44" y="0"/>
                  </a:moveTo>
                  <a:cubicBezTo>
                    <a:pt x="0" y="26"/>
                    <a:pt x="0" y="26"/>
                    <a:pt x="0" y="26"/>
                  </a:cubicBezTo>
                  <a:cubicBezTo>
                    <a:pt x="45" y="100"/>
                    <a:pt x="107" y="162"/>
                    <a:pt x="181" y="207"/>
                  </a:cubicBezTo>
                  <a:cubicBezTo>
                    <a:pt x="206" y="163"/>
                    <a:pt x="206" y="163"/>
                    <a:pt x="206" y="163"/>
                  </a:cubicBezTo>
                  <a:cubicBezTo>
                    <a:pt x="140" y="122"/>
                    <a:pt x="85" y="66"/>
                    <a:pt x="44" y="0"/>
                  </a:cubicBez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pPr lvl="0" algn="l">
                <a:buClrTx/>
                <a:buSzTx/>
                <a:buFontTx/>
              </a:pPr>
              <a:endParaRPr lang="id-ID" dirty="0">
                <a:latin typeface="微软雅黑" panose="020B0503020204020204" charset="-122"/>
                <a:sym typeface="+mn-ea"/>
              </a:endParaRPr>
            </a:p>
          </p:txBody>
        </p:sp>
        <p:sp>
          <p:nvSpPr>
            <p:cNvPr id="96" name="Freeform 14"/>
            <p:cNvSpPr/>
            <p:nvPr/>
          </p:nvSpPr>
          <p:spPr bwMode="auto">
            <a:xfrm>
              <a:off x="9237196" y="3213162"/>
              <a:ext cx="191203" cy="427460"/>
            </a:xfrm>
            <a:custGeom>
              <a:avLst/>
              <a:gdLst>
                <a:gd name="T0" fmla="*/ 0 w 111"/>
                <a:gd name="T1" fmla="*/ 0 h 248"/>
                <a:gd name="T2" fmla="*/ 67 w 111"/>
                <a:gd name="T3" fmla="*/ 248 h 248"/>
                <a:gd name="T4" fmla="*/ 111 w 111"/>
                <a:gd name="T5" fmla="*/ 222 h 248"/>
                <a:gd name="T6" fmla="*/ 51 w 111"/>
                <a:gd name="T7" fmla="*/ 0 h 248"/>
                <a:gd name="T8" fmla="*/ 0 w 111"/>
                <a:gd name="T9" fmla="*/ 0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" h="248">
                  <a:moveTo>
                    <a:pt x="0" y="0"/>
                  </a:moveTo>
                  <a:cubicBezTo>
                    <a:pt x="2" y="90"/>
                    <a:pt x="26" y="174"/>
                    <a:pt x="67" y="248"/>
                  </a:cubicBezTo>
                  <a:cubicBezTo>
                    <a:pt x="111" y="222"/>
                    <a:pt x="111" y="222"/>
                    <a:pt x="111" y="222"/>
                  </a:cubicBezTo>
                  <a:cubicBezTo>
                    <a:pt x="75" y="156"/>
                    <a:pt x="53" y="80"/>
                    <a:pt x="51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pPr lvl="0" algn="l">
                <a:buClrTx/>
                <a:buSzTx/>
                <a:buFontTx/>
              </a:pPr>
              <a:endParaRPr lang="id-ID" dirty="0">
                <a:latin typeface="微软雅黑" panose="020B0503020204020204" charset="-122"/>
                <a:sym typeface="+mn-ea"/>
              </a:endParaRPr>
            </a:p>
          </p:txBody>
        </p:sp>
        <p:sp>
          <p:nvSpPr>
            <p:cNvPr id="97" name="Freeform 15"/>
            <p:cNvSpPr/>
            <p:nvPr/>
          </p:nvSpPr>
          <p:spPr bwMode="auto">
            <a:xfrm>
              <a:off x="9237196" y="2743946"/>
              <a:ext cx="191203" cy="425262"/>
            </a:xfrm>
            <a:custGeom>
              <a:avLst/>
              <a:gdLst>
                <a:gd name="T0" fmla="*/ 51 w 111"/>
                <a:gd name="T1" fmla="*/ 247 h 247"/>
                <a:gd name="T2" fmla="*/ 111 w 111"/>
                <a:gd name="T3" fmla="*/ 26 h 247"/>
                <a:gd name="T4" fmla="*/ 67 w 111"/>
                <a:gd name="T5" fmla="*/ 0 h 247"/>
                <a:gd name="T6" fmla="*/ 0 w 111"/>
                <a:gd name="T7" fmla="*/ 247 h 247"/>
                <a:gd name="T8" fmla="*/ 51 w 111"/>
                <a:gd name="T9" fmla="*/ 247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" h="247">
                  <a:moveTo>
                    <a:pt x="51" y="247"/>
                  </a:moveTo>
                  <a:cubicBezTo>
                    <a:pt x="53" y="167"/>
                    <a:pt x="75" y="92"/>
                    <a:pt x="111" y="26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26" y="74"/>
                    <a:pt x="2" y="158"/>
                    <a:pt x="0" y="247"/>
                  </a:cubicBezTo>
                  <a:lnTo>
                    <a:pt x="51" y="247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pPr lvl="0" algn="l">
                <a:buClrTx/>
                <a:buSzTx/>
                <a:buFontTx/>
              </a:pPr>
              <a:endParaRPr lang="id-ID" dirty="0">
                <a:latin typeface="微软雅黑" panose="020B0503020204020204" charset="-122"/>
                <a:sym typeface="+mn-ea"/>
              </a:endParaRPr>
            </a:p>
          </p:txBody>
        </p:sp>
        <p:sp>
          <p:nvSpPr>
            <p:cNvPr id="98" name="Freeform 16"/>
            <p:cNvSpPr/>
            <p:nvPr/>
          </p:nvSpPr>
          <p:spPr bwMode="auto">
            <a:xfrm>
              <a:off x="9374554" y="2394505"/>
              <a:ext cx="354935" cy="354935"/>
            </a:xfrm>
            <a:custGeom>
              <a:avLst/>
              <a:gdLst>
                <a:gd name="T0" fmla="*/ 0 w 206"/>
                <a:gd name="T1" fmla="*/ 181 h 206"/>
                <a:gd name="T2" fmla="*/ 44 w 206"/>
                <a:gd name="T3" fmla="*/ 206 h 206"/>
                <a:gd name="T4" fmla="*/ 206 w 206"/>
                <a:gd name="T5" fmla="*/ 44 h 206"/>
                <a:gd name="T6" fmla="*/ 181 w 206"/>
                <a:gd name="T7" fmla="*/ 0 h 206"/>
                <a:gd name="T8" fmla="*/ 0 w 206"/>
                <a:gd name="T9" fmla="*/ 181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206">
                  <a:moveTo>
                    <a:pt x="0" y="181"/>
                  </a:moveTo>
                  <a:cubicBezTo>
                    <a:pt x="44" y="206"/>
                    <a:pt x="44" y="206"/>
                    <a:pt x="44" y="206"/>
                  </a:cubicBezTo>
                  <a:cubicBezTo>
                    <a:pt x="85" y="140"/>
                    <a:pt x="140" y="85"/>
                    <a:pt x="206" y="44"/>
                  </a:cubicBezTo>
                  <a:cubicBezTo>
                    <a:pt x="181" y="0"/>
                    <a:pt x="181" y="0"/>
                    <a:pt x="181" y="0"/>
                  </a:cubicBezTo>
                  <a:cubicBezTo>
                    <a:pt x="107" y="45"/>
                    <a:pt x="45" y="107"/>
                    <a:pt x="0" y="181"/>
                  </a:cubicBez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pPr lvl="0" algn="l">
                <a:buClrTx/>
                <a:buSzTx/>
                <a:buFontTx/>
              </a:pPr>
              <a:endParaRPr lang="id-ID" dirty="0">
                <a:latin typeface="微软雅黑" panose="020B0503020204020204" charset="-122"/>
                <a:sym typeface="+mn-ea"/>
              </a:endParaRPr>
            </a:p>
          </p:txBody>
        </p:sp>
        <p:sp>
          <p:nvSpPr>
            <p:cNvPr id="99" name="Freeform 17"/>
            <p:cNvSpPr/>
            <p:nvPr/>
          </p:nvSpPr>
          <p:spPr bwMode="auto">
            <a:xfrm>
              <a:off x="9723995" y="2257147"/>
              <a:ext cx="425262" cy="191203"/>
            </a:xfrm>
            <a:custGeom>
              <a:avLst/>
              <a:gdLst>
                <a:gd name="T0" fmla="*/ 0 w 247"/>
                <a:gd name="T1" fmla="*/ 67 h 111"/>
                <a:gd name="T2" fmla="*/ 25 w 247"/>
                <a:gd name="T3" fmla="*/ 111 h 111"/>
                <a:gd name="T4" fmla="*/ 247 w 247"/>
                <a:gd name="T5" fmla="*/ 51 h 111"/>
                <a:gd name="T6" fmla="*/ 247 w 247"/>
                <a:gd name="T7" fmla="*/ 0 h 111"/>
                <a:gd name="T8" fmla="*/ 0 w 247"/>
                <a:gd name="T9" fmla="*/ 67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111">
                  <a:moveTo>
                    <a:pt x="0" y="67"/>
                  </a:moveTo>
                  <a:cubicBezTo>
                    <a:pt x="25" y="111"/>
                    <a:pt x="25" y="111"/>
                    <a:pt x="25" y="111"/>
                  </a:cubicBezTo>
                  <a:cubicBezTo>
                    <a:pt x="92" y="75"/>
                    <a:pt x="167" y="53"/>
                    <a:pt x="247" y="51"/>
                  </a:cubicBezTo>
                  <a:cubicBezTo>
                    <a:pt x="247" y="0"/>
                    <a:pt x="247" y="0"/>
                    <a:pt x="247" y="0"/>
                  </a:cubicBezTo>
                  <a:cubicBezTo>
                    <a:pt x="158" y="2"/>
                    <a:pt x="74" y="26"/>
                    <a:pt x="0" y="67"/>
                  </a:cubicBez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 dirty="0">
                <a:latin typeface="微软雅黑" panose="020B0503020204020204" charset="-122"/>
              </a:endParaRPr>
            </a:p>
          </p:txBody>
        </p:sp>
      </p:grpSp>
      <p:sp>
        <p:nvSpPr>
          <p:cNvPr id="101" name="TextBox 100"/>
          <p:cNvSpPr txBox="1">
            <a:spLocks noChangeAspect="1"/>
          </p:cNvSpPr>
          <p:nvPr/>
        </p:nvSpPr>
        <p:spPr>
          <a:xfrm>
            <a:off x="1463643" y="4997450"/>
            <a:ext cx="1840230" cy="1012190"/>
          </a:xfrm>
          <a:prstGeom prst="rect">
            <a:avLst/>
          </a:prstGeom>
          <a:noFill/>
        </p:spPr>
        <p:txBody>
          <a:bodyPr wrap="square" lIns="182843" tIns="91422" rIns="182843" bIns="91422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id-ID" b="1" dirty="0">
                <a:solidFill>
                  <a:schemeClr val="bg1"/>
                </a:solidFill>
                <a:latin typeface="微软雅黑" panose="020B0503020204020204" charset="-122"/>
              </a:rPr>
              <a:t>橱窗营销</a:t>
            </a:r>
          </a:p>
          <a:p>
            <a:pPr algn="ctr">
              <a:lnSpc>
                <a:spcPct val="150000"/>
              </a:lnSpc>
            </a:pPr>
            <a:r>
              <a:rPr lang="zh-CN" altLang="id-ID" b="1" dirty="0">
                <a:solidFill>
                  <a:schemeClr val="bg1"/>
                </a:solidFill>
                <a:latin typeface="微软雅黑" panose="020B0503020204020204" charset="-122"/>
              </a:rPr>
              <a:t>应用成本更低</a:t>
            </a:r>
          </a:p>
        </p:txBody>
      </p:sp>
      <p:sp>
        <p:nvSpPr>
          <p:cNvPr id="7" name="TextBox 100"/>
          <p:cNvSpPr txBox="1">
            <a:spLocks noChangeAspect="1"/>
          </p:cNvSpPr>
          <p:nvPr/>
        </p:nvSpPr>
        <p:spPr>
          <a:xfrm>
            <a:off x="3840480" y="4997450"/>
            <a:ext cx="1998345" cy="1012190"/>
          </a:xfrm>
          <a:prstGeom prst="rect">
            <a:avLst/>
          </a:prstGeom>
          <a:noFill/>
        </p:spPr>
        <p:txBody>
          <a:bodyPr wrap="square" lIns="182843" tIns="91422" rIns="182843" bIns="91422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id-ID" b="1" dirty="0">
                <a:solidFill>
                  <a:schemeClr val="bg1"/>
                </a:solidFill>
                <a:latin typeface="微软雅黑" panose="020B0503020204020204" charset="-122"/>
              </a:rPr>
              <a:t>实时推荐</a:t>
            </a:r>
          </a:p>
          <a:p>
            <a:pPr algn="ctr">
              <a:lnSpc>
                <a:spcPct val="150000"/>
              </a:lnSpc>
            </a:pPr>
            <a:r>
              <a:rPr lang="zh-CN" altLang="id-ID" b="1" dirty="0">
                <a:solidFill>
                  <a:schemeClr val="bg1"/>
                </a:solidFill>
                <a:latin typeface="微软雅黑" panose="020B0503020204020204" charset="-122"/>
              </a:rPr>
              <a:t>提高获客效率</a:t>
            </a:r>
          </a:p>
        </p:txBody>
      </p:sp>
      <p:sp>
        <p:nvSpPr>
          <p:cNvPr id="9" name="TextBox 100"/>
          <p:cNvSpPr txBox="1">
            <a:spLocks noChangeAspect="1"/>
          </p:cNvSpPr>
          <p:nvPr/>
        </p:nvSpPr>
        <p:spPr>
          <a:xfrm>
            <a:off x="6332688" y="4997450"/>
            <a:ext cx="1890395" cy="1012190"/>
          </a:xfrm>
          <a:prstGeom prst="rect">
            <a:avLst/>
          </a:prstGeom>
          <a:noFill/>
        </p:spPr>
        <p:txBody>
          <a:bodyPr wrap="square" lIns="182843" tIns="91422" rIns="182843" bIns="91422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id-ID" b="1" dirty="0">
                <a:solidFill>
                  <a:schemeClr val="bg1"/>
                </a:solidFill>
                <a:latin typeface="微软雅黑" panose="020B0503020204020204" charset="-122"/>
              </a:rPr>
              <a:t>交互设计</a:t>
            </a:r>
          </a:p>
          <a:p>
            <a:pPr algn="ctr">
              <a:lnSpc>
                <a:spcPct val="150000"/>
              </a:lnSpc>
            </a:pPr>
            <a:r>
              <a:rPr lang="zh-CN" altLang="id-ID" b="1" dirty="0">
                <a:solidFill>
                  <a:schemeClr val="bg1"/>
                </a:solidFill>
                <a:latin typeface="微软雅黑" panose="020B0503020204020204" charset="-122"/>
              </a:rPr>
              <a:t>优化线下体验</a:t>
            </a:r>
          </a:p>
        </p:txBody>
      </p:sp>
      <p:sp>
        <p:nvSpPr>
          <p:cNvPr id="11" name="TextBox 100"/>
          <p:cNvSpPr txBox="1">
            <a:spLocks noChangeAspect="1"/>
          </p:cNvSpPr>
          <p:nvPr/>
        </p:nvSpPr>
        <p:spPr>
          <a:xfrm>
            <a:off x="8822858" y="4997450"/>
            <a:ext cx="1890395" cy="1012190"/>
          </a:xfrm>
          <a:prstGeom prst="rect">
            <a:avLst/>
          </a:prstGeom>
          <a:noFill/>
        </p:spPr>
        <p:txBody>
          <a:bodyPr wrap="square" lIns="182843" tIns="91422" rIns="182843" bIns="91422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id-ID" b="1" dirty="0">
                <a:solidFill>
                  <a:schemeClr val="bg1"/>
                </a:solidFill>
                <a:latin typeface="微软雅黑" panose="020B0503020204020204" charset="-122"/>
              </a:rPr>
              <a:t>精准识别</a:t>
            </a:r>
          </a:p>
          <a:p>
            <a:pPr algn="ctr">
              <a:lnSpc>
                <a:spcPct val="150000"/>
              </a:lnSpc>
            </a:pPr>
            <a:r>
              <a:rPr lang="zh-CN" altLang="id-ID" b="1" dirty="0">
                <a:solidFill>
                  <a:schemeClr val="bg1"/>
                </a:solidFill>
                <a:latin typeface="微软雅黑" panose="020B0503020204020204" charset="-122"/>
              </a:rPr>
              <a:t>驱动消费转化</a:t>
            </a:r>
          </a:p>
        </p:txBody>
      </p:sp>
      <p:sp>
        <p:nvSpPr>
          <p:cNvPr id="19" name="street-shop_75037"/>
          <p:cNvSpPr>
            <a:spLocks noChangeAspect="1"/>
          </p:cNvSpPr>
          <p:nvPr/>
        </p:nvSpPr>
        <p:spPr bwMode="auto">
          <a:xfrm>
            <a:off x="2078916" y="3483751"/>
            <a:ext cx="609684" cy="585188"/>
          </a:xfrm>
          <a:custGeom>
            <a:avLst/>
            <a:gdLst>
              <a:gd name="connsiteX0" fmla="*/ 396382 w 605945"/>
              <a:gd name="connsiteY0" fmla="*/ 419017 h 581600"/>
              <a:gd name="connsiteX1" fmla="*/ 404691 w 605945"/>
              <a:gd name="connsiteY1" fmla="*/ 422510 h 581600"/>
              <a:gd name="connsiteX2" fmla="*/ 408080 w 605945"/>
              <a:gd name="connsiteY2" fmla="*/ 430696 h 581600"/>
              <a:gd name="connsiteX3" fmla="*/ 404691 w 605945"/>
              <a:gd name="connsiteY3" fmla="*/ 438881 h 581600"/>
              <a:gd name="connsiteX4" fmla="*/ 396382 w 605945"/>
              <a:gd name="connsiteY4" fmla="*/ 442374 h 581600"/>
              <a:gd name="connsiteX5" fmla="*/ 388182 w 605945"/>
              <a:gd name="connsiteY5" fmla="*/ 438881 h 581600"/>
              <a:gd name="connsiteX6" fmla="*/ 384793 w 605945"/>
              <a:gd name="connsiteY6" fmla="*/ 430696 h 581600"/>
              <a:gd name="connsiteX7" fmla="*/ 388182 w 605945"/>
              <a:gd name="connsiteY7" fmla="*/ 422510 h 581600"/>
              <a:gd name="connsiteX8" fmla="*/ 396382 w 605945"/>
              <a:gd name="connsiteY8" fmla="*/ 419017 h 581600"/>
              <a:gd name="connsiteX9" fmla="*/ 371879 w 605945"/>
              <a:gd name="connsiteY9" fmla="*/ 314278 h 581600"/>
              <a:gd name="connsiteX10" fmla="*/ 371879 w 605945"/>
              <a:gd name="connsiteY10" fmla="*/ 558340 h 581600"/>
              <a:gd name="connsiteX11" fmla="*/ 489678 w 605945"/>
              <a:gd name="connsiteY11" fmla="*/ 558340 h 581600"/>
              <a:gd name="connsiteX12" fmla="*/ 489678 w 605945"/>
              <a:gd name="connsiteY12" fmla="*/ 314278 h 581600"/>
              <a:gd name="connsiteX13" fmla="*/ 116373 w 605945"/>
              <a:gd name="connsiteY13" fmla="*/ 314274 h 581600"/>
              <a:gd name="connsiteX14" fmla="*/ 116373 w 605945"/>
              <a:gd name="connsiteY14" fmla="*/ 477329 h 581600"/>
              <a:gd name="connsiteX15" fmla="*/ 302644 w 605945"/>
              <a:gd name="connsiteY15" fmla="*/ 477329 h 581600"/>
              <a:gd name="connsiteX16" fmla="*/ 302644 w 605945"/>
              <a:gd name="connsiteY16" fmla="*/ 314274 h 581600"/>
              <a:gd name="connsiteX17" fmla="*/ 104779 w 605945"/>
              <a:gd name="connsiteY17" fmla="*/ 291012 h 581600"/>
              <a:gd name="connsiteX18" fmla="*/ 314238 w 605945"/>
              <a:gd name="connsiteY18" fmla="*/ 291012 h 581600"/>
              <a:gd name="connsiteX19" fmla="*/ 325942 w 605945"/>
              <a:gd name="connsiteY19" fmla="*/ 302589 h 581600"/>
              <a:gd name="connsiteX20" fmla="*/ 325942 w 605945"/>
              <a:gd name="connsiteY20" fmla="*/ 488905 h 581600"/>
              <a:gd name="connsiteX21" fmla="*/ 314238 w 605945"/>
              <a:gd name="connsiteY21" fmla="*/ 500591 h 581600"/>
              <a:gd name="connsiteX22" fmla="*/ 104779 w 605945"/>
              <a:gd name="connsiteY22" fmla="*/ 500591 h 581600"/>
              <a:gd name="connsiteX23" fmla="*/ 93076 w 605945"/>
              <a:gd name="connsiteY23" fmla="*/ 488905 h 581600"/>
              <a:gd name="connsiteX24" fmla="*/ 93076 w 605945"/>
              <a:gd name="connsiteY24" fmla="*/ 302589 h 581600"/>
              <a:gd name="connsiteX25" fmla="*/ 104779 w 605945"/>
              <a:gd name="connsiteY25" fmla="*/ 291012 h 581600"/>
              <a:gd name="connsiteX26" fmla="*/ 92970 w 605945"/>
              <a:gd name="connsiteY26" fmla="*/ 239585 h 581600"/>
              <a:gd name="connsiteX27" fmla="*/ 69891 w 605945"/>
              <a:gd name="connsiteY27" fmla="*/ 253890 h 581600"/>
              <a:gd name="connsiteX28" fmla="*/ 69891 w 605945"/>
              <a:gd name="connsiteY28" fmla="*/ 558340 h 581600"/>
              <a:gd name="connsiteX29" fmla="*/ 348582 w 605945"/>
              <a:gd name="connsiteY29" fmla="*/ 558340 h 581600"/>
              <a:gd name="connsiteX30" fmla="*/ 348582 w 605945"/>
              <a:gd name="connsiteY30" fmla="*/ 302594 h 581600"/>
              <a:gd name="connsiteX31" fmla="*/ 360176 w 605945"/>
              <a:gd name="connsiteY31" fmla="*/ 291018 h 581600"/>
              <a:gd name="connsiteX32" fmla="*/ 501272 w 605945"/>
              <a:gd name="connsiteY32" fmla="*/ 291018 h 581600"/>
              <a:gd name="connsiteX33" fmla="*/ 512975 w 605945"/>
              <a:gd name="connsiteY33" fmla="*/ 302594 h 581600"/>
              <a:gd name="connsiteX34" fmla="*/ 512975 w 605945"/>
              <a:gd name="connsiteY34" fmla="*/ 558340 h 581600"/>
              <a:gd name="connsiteX35" fmla="*/ 536054 w 605945"/>
              <a:gd name="connsiteY35" fmla="*/ 558340 h 581600"/>
              <a:gd name="connsiteX36" fmla="*/ 536054 w 605945"/>
              <a:gd name="connsiteY36" fmla="*/ 253890 h 581600"/>
              <a:gd name="connsiteX37" fmla="*/ 512975 w 605945"/>
              <a:gd name="connsiteY37" fmla="*/ 239585 h 581600"/>
              <a:gd name="connsiteX38" fmla="*/ 477975 w 605945"/>
              <a:gd name="connsiteY38" fmla="*/ 255419 h 581600"/>
              <a:gd name="connsiteX39" fmla="*/ 442974 w 605945"/>
              <a:gd name="connsiteY39" fmla="*/ 239585 h 581600"/>
              <a:gd name="connsiteX40" fmla="*/ 407974 w 605945"/>
              <a:gd name="connsiteY40" fmla="*/ 255419 h 581600"/>
              <a:gd name="connsiteX41" fmla="*/ 372973 w 605945"/>
              <a:gd name="connsiteY41" fmla="*/ 239585 h 581600"/>
              <a:gd name="connsiteX42" fmla="*/ 337973 w 605945"/>
              <a:gd name="connsiteY42" fmla="*/ 255419 h 581600"/>
              <a:gd name="connsiteX43" fmla="*/ 302972 w 605945"/>
              <a:gd name="connsiteY43" fmla="*/ 239585 h 581600"/>
              <a:gd name="connsiteX44" fmla="*/ 267972 w 605945"/>
              <a:gd name="connsiteY44" fmla="*/ 255419 h 581600"/>
              <a:gd name="connsiteX45" fmla="*/ 232971 w 605945"/>
              <a:gd name="connsiteY45" fmla="*/ 239585 h 581600"/>
              <a:gd name="connsiteX46" fmla="*/ 197971 w 605945"/>
              <a:gd name="connsiteY46" fmla="*/ 255419 h 581600"/>
              <a:gd name="connsiteX47" fmla="*/ 162971 w 605945"/>
              <a:gd name="connsiteY47" fmla="*/ 239585 h 581600"/>
              <a:gd name="connsiteX48" fmla="*/ 127970 w 605945"/>
              <a:gd name="connsiteY48" fmla="*/ 255419 h 581600"/>
              <a:gd name="connsiteX49" fmla="*/ 92970 w 605945"/>
              <a:gd name="connsiteY49" fmla="*/ 239585 h 581600"/>
              <a:gd name="connsiteX50" fmla="*/ 524679 w 605945"/>
              <a:gd name="connsiteY50" fmla="*/ 197325 h 581600"/>
              <a:gd name="connsiteX51" fmla="*/ 524679 w 605945"/>
              <a:gd name="connsiteY51" fmla="*/ 208791 h 581600"/>
              <a:gd name="connsiteX52" fmla="*/ 547976 w 605945"/>
              <a:gd name="connsiteY52" fmla="*/ 232160 h 581600"/>
              <a:gd name="connsiteX53" fmla="*/ 571273 w 605945"/>
              <a:gd name="connsiteY53" fmla="*/ 208791 h 581600"/>
              <a:gd name="connsiteX54" fmla="*/ 571273 w 605945"/>
              <a:gd name="connsiteY54" fmla="*/ 197325 h 581600"/>
              <a:gd name="connsiteX55" fmla="*/ 454678 w 605945"/>
              <a:gd name="connsiteY55" fmla="*/ 197325 h 581600"/>
              <a:gd name="connsiteX56" fmla="*/ 454678 w 605945"/>
              <a:gd name="connsiteY56" fmla="*/ 208791 h 581600"/>
              <a:gd name="connsiteX57" fmla="*/ 477975 w 605945"/>
              <a:gd name="connsiteY57" fmla="*/ 232160 h 581600"/>
              <a:gd name="connsiteX58" fmla="*/ 501272 w 605945"/>
              <a:gd name="connsiteY58" fmla="*/ 208791 h 581600"/>
              <a:gd name="connsiteX59" fmla="*/ 501272 w 605945"/>
              <a:gd name="connsiteY59" fmla="*/ 197325 h 581600"/>
              <a:gd name="connsiteX60" fmla="*/ 384676 w 605945"/>
              <a:gd name="connsiteY60" fmla="*/ 197325 h 581600"/>
              <a:gd name="connsiteX61" fmla="*/ 384676 w 605945"/>
              <a:gd name="connsiteY61" fmla="*/ 208791 h 581600"/>
              <a:gd name="connsiteX62" fmla="*/ 407974 w 605945"/>
              <a:gd name="connsiteY62" fmla="*/ 232160 h 581600"/>
              <a:gd name="connsiteX63" fmla="*/ 431271 w 605945"/>
              <a:gd name="connsiteY63" fmla="*/ 208791 h 581600"/>
              <a:gd name="connsiteX64" fmla="*/ 431271 w 605945"/>
              <a:gd name="connsiteY64" fmla="*/ 197325 h 581600"/>
              <a:gd name="connsiteX65" fmla="*/ 314676 w 605945"/>
              <a:gd name="connsiteY65" fmla="*/ 197325 h 581600"/>
              <a:gd name="connsiteX66" fmla="*/ 314676 w 605945"/>
              <a:gd name="connsiteY66" fmla="*/ 208791 h 581600"/>
              <a:gd name="connsiteX67" fmla="*/ 337973 w 605945"/>
              <a:gd name="connsiteY67" fmla="*/ 232160 h 581600"/>
              <a:gd name="connsiteX68" fmla="*/ 361270 w 605945"/>
              <a:gd name="connsiteY68" fmla="*/ 208791 h 581600"/>
              <a:gd name="connsiteX69" fmla="*/ 361270 w 605945"/>
              <a:gd name="connsiteY69" fmla="*/ 197325 h 581600"/>
              <a:gd name="connsiteX70" fmla="*/ 244675 w 605945"/>
              <a:gd name="connsiteY70" fmla="*/ 197325 h 581600"/>
              <a:gd name="connsiteX71" fmla="*/ 244675 w 605945"/>
              <a:gd name="connsiteY71" fmla="*/ 208791 h 581600"/>
              <a:gd name="connsiteX72" fmla="*/ 267972 w 605945"/>
              <a:gd name="connsiteY72" fmla="*/ 232160 h 581600"/>
              <a:gd name="connsiteX73" fmla="*/ 291269 w 605945"/>
              <a:gd name="connsiteY73" fmla="*/ 208791 h 581600"/>
              <a:gd name="connsiteX74" fmla="*/ 291269 w 605945"/>
              <a:gd name="connsiteY74" fmla="*/ 197325 h 581600"/>
              <a:gd name="connsiteX75" fmla="*/ 174674 w 605945"/>
              <a:gd name="connsiteY75" fmla="*/ 197325 h 581600"/>
              <a:gd name="connsiteX76" fmla="*/ 174674 w 605945"/>
              <a:gd name="connsiteY76" fmla="*/ 208791 h 581600"/>
              <a:gd name="connsiteX77" fmla="*/ 197971 w 605945"/>
              <a:gd name="connsiteY77" fmla="*/ 232160 h 581600"/>
              <a:gd name="connsiteX78" fmla="*/ 221268 w 605945"/>
              <a:gd name="connsiteY78" fmla="*/ 208791 h 581600"/>
              <a:gd name="connsiteX79" fmla="*/ 221268 w 605945"/>
              <a:gd name="connsiteY79" fmla="*/ 197325 h 581600"/>
              <a:gd name="connsiteX80" fmla="*/ 104673 w 605945"/>
              <a:gd name="connsiteY80" fmla="*/ 197325 h 581600"/>
              <a:gd name="connsiteX81" fmla="*/ 104673 w 605945"/>
              <a:gd name="connsiteY81" fmla="*/ 208791 h 581600"/>
              <a:gd name="connsiteX82" fmla="*/ 127970 w 605945"/>
              <a:gd name="connsiteY82" fmla="*/ 232160 h 581600"/>
              <a:gd name="connsiteX83" fmla="*/ 151267 w 605945"/>
              <a:gd name="connsiteY83" fmla="*/ 208791 h 581600"/>
              <a:gd name="connsiteX84" fmla="*/ 151267 w 605945"/>
              <a:gd name="connsiteY84" fmla="*/ 197325 h 581600"/>
              <a:gd name="connsiteX85" fmla="*/ 34672 w 605945"/>
              <a:gd name="connsiteY85" fmla="*/ 197325 h 581600"/>
              <a:gd name="connsiteX86" fmla="*/ 34672 w 605945"/>
              <a:gd name="connsiteY86" fmla="*/ 208791 h 581600"/>
              <a:gd name="connsiteX87" fmla="*/ 57969 w 605945"/>
              <a:gd name="connsiteY87" fmla="*/ 232160 h 581600"/>
              <a:gd name="connsiteX88" fmla="*/ 81266 w 605945"/>
              <a:gd name="connsiteY88" fmla="*/ 208791 h 581600"/>
              <a:gd name="connsiteX89" fmla="*/ 81266 w 605945"/>
              <a:gd name="connsiteY89" fmla="*/ 197325 h 581600"/>
              <a:gd name="connsiteX90" fmla="*/ 504772 w 605945"/>
              <a:gd name="connsiteY90" fmla="*/ 139449 h 581600"/>
              <a:gd name="connsiteX91" fmla="*/ 521179 w 605945"/>
              <a:gd name="connsiteY91" fmla="*/ 173847 h 581600"/>
              <a:gd name="connsiteX92" fmla="*/ 562195 w 605945"/>
              <a:gd name="connsiteY92" fmla="*/ 173847 h 581600"/>
              <a:gd name="connsiteX93" fmla="*/ 541194 w 605945"/>
              <a:gd name="connsiteY93" fmla="*/ 139449 h 581600"/>
              <a:gd name="connsiteX94" fmla="*/ 443740 w 605945"/>
              <a:gd name="connsiteY94" fmla="*/ 139449 h 581600"/>
              <a:gd name="connsiteX95" fmla="*/ 452709 w 605945"/>
              <a:gd name="connsiteY95" fmla="*/ 173956 h 581600"/>
              <a:gd name="connsiteX96" fmla="*/ 495366 w 605945"/>
              <a:gd name="connsiteY96" fmla="*/ 173956 h 581600"/>
              <a:gd name="connsiteX97" fmla="*/ 478850 w 605945"/>
              <a:gd name="connsiteY97" fmla="*/ 139449 h 581600"/>
              <a:gd name="connsiteX98" fmla="*/ 381833 w 605945"/>
              <a:gd name="connsiteY98" fmla="*/ 139449 h 581600"/>
              <a:gd name="connsiteX99" fmla="*/ 384458 w 605945"/>
              <a:gd name="connsiteY99" fmla="*/ 173956 h 581600"/>
              <a:gd name="connsiteX100" fmla="*/ 428646 w 605945"/>
              <a:gd name="connsiteY100" fmla="*/ 173956 h 581600"/>
              <a:gd name="connsiteX101" fmla="*/ 419568 w 605945"/>
              <a:gd name="connsiteY101" fmla="*/ 139449 h 581600"/>
              <a:gd name="connsiteX102" fmla="*/ 315113 w 605945"/>
              <a:gd name="connsiteY102" fmla="*/ 139449 h 581600"/>
              <a:gd name="connsiteX103" fmla="*/ 315113 w 605945"/>
              <a:gd name="connsiteY103" fmla="*/ 173956 h 581600"/>
              <a:gd name="connsiteX104" fmla="*/ 361051 w 605945"/>
              <a:gd name="connsiteY104" fmla="*/ 173956 h 581600"/>
              <a:gd name="connsiteX105" fmla="*/ 358426 w 605945"/>
              <a:gd name="connsiteY105" fmla="*/ 139449 h 581600"/>
              <a:gd name="connsiteX106" fmla="*/ 248503 w 605945"/>
              <a:gd name="connsiteY106" fmla="*/ 139449 h 581600"/>
              <a:gd name="connsiteX107" fmla="*/ 245878 w 605945"/>
              <a:gd name="connsiteY107" fmla="*/ 173847 h 581600"/>
              <a:gd name="connsiteX108" fmla="*/ 291816 w 605945"/>
              <a:gd name="connsiteY108" fmla="*/ 173847 h 581600"/>
              <a:gd name="connsiteX109" fmla="*/ 291816 w 605945"/>
              <a:gd name="connsiteY109" fmla="*/ 139449 h 581600"/>
              <a:gd name="connsiteX110" fmla="*/ 187252 w 605945"/>
              <a:gd name="connsiteY110" fmla="*/ 139449 h 581600"/>
              <a:gd name="connsiteX111" fmla="*/ 178283 w 605945"/>
              <a:gd name="connsiteY111" fmla="*/ 173847 h 581600"/>
              <a:gd name="connsiteX112" fmla="*/ 222471 w 605945"/>
              <a:gd name="connsiteY112" fmla="*/ 173847 h 581600"/>
              <a:gd name="connsiteX113" fmla="*/ 225096 w 605945"/>
              <a:gd name="connsiteY113" fmla="*/ 139449 h 581600"/>
              <a:gd name="connsiteX114" fmla="*/ 128079 w 605945"/>
              <a:gd name="connsiteY114" fmla="*/ 139449 h 581600"/>
              <a:gd name="connsiteX115" fmla="*/ 111564 w 605945"/>
              <a:gd name="connsiteY115" fmla="*/ 173956 h 581600"/>
              <a:gd name="connsiteX116" fmla="*/ 154220 w 605945"/>
              <a:gd name="connsiteY116" fmla="*/ 173956 h 581600"/>
              <a:gd name="connsiteX117" fmla="*/ 163189 w 605945"/>
              <a:gd name="connsiteY117" fmla="*/ 139449 h 581600"/>
              <a:gd name="connsiteX118" fmla="*/ 64751 w 605945"/>
              <a:gd name="connsiteY118" fmla="*/ 139449 h 581600"/>
              <a:gd name="connsiteX119" fmla="*/ 43750 w 605945"/>
              <a:gd name="connsiteY119" fmla="*/ 173956 h 581600"/>
              <a:gd name="connsiteX120" fmla="*/ 85751 w 605945"/>
              <a:gd name="connsiteY120" fmla="*/ 173956 h 581600"/>
              <a:gd name="connsiteX121" fmla="*/ 102157 w 605945"/>
              <a:gd name="connsiteY121" fmla="*/ 139449 h 581600"/>
              <a:gd name="connsiteX122" fmla="*/ 69891 w 605945"/>
              <a:gd name="connsiteY122" fmla="*/ 58204 h 581600"/>
              <a:gd name="connsiteX123" fmla="*/ 69891 w 605945"/>
              <a:gd name="connsiteY123" fmla="*/ 116189 h 581600"/>
              <a:gd name="connsiteX124" fmla="*/ 536054 w 605945"/>
              <a:gd name="connsiteY124" fmla="*/ 116189 h 581600"/>
              <a:gd name="connsiteX125" fmla="*/ 536054 w 605945"/>
              <a:gd name="connsiteY125" fmla="*/ 58204 h 581600"/>
              <a:gd name="connsiteX126" fmla="*/ 511444 w 605945"/>
              <a:gd name="connsiteY126" fmla="*/ 58204 h 581600"/>
              <a:gd name="connsiteX127" fmla="*/ 466272 w 605945"/>
              <a:gd name="connsiteY127" fmla="*/ 93257 h 581600"/>
              <a:gd name="connsiteX128" fmla="*/ 140220 w 605945"/>
              <a:gd name="connsiteY128" fmla="*/ 93257 h 581600"/>
              <a:gd name="connsiteX129" fmla="*/ 95048 w 605945"/>
              <a:gd name="connsiteY129" fmla="*/ 58204 h 581600"/>
              <a:gd name="connsiteX130" fmla="*/ 140220 w 605945"/>
              <a:gd name="connsiteY130" fmla="*/ 23260 h 581600"/>
              <a:gd name="connsiteX131" fmla="*/ 116923 w 605945"/>
              <a:gd name="connsiteY131" fmla="*/ 46519 h 581600"/>
              <a:gd name="connsiteX132" fmla="*/ 140220 w 605945"/>
              <a:gd name="connsiteY132" fmla="*/ 69888 h 581600"/>
              <a:gd name="connsiteX133" fmla="*/ 466272 w 605945"/>
              <a:gd name="connsiteY133" fmla="*/ 69888 h 581600"/>
              <a:gd name="connsiteX134" fmla="*/ 489678 w 605945"/>
              <a:gd name="connsiteY134" fmla="*/ 46628 h 581600"/>
              <a:gd name="connsiteX135" fmla="*/ 466272 w 605945"/>
              <a:gd name="connsiteY135" fmla="*/ 23260 h 581600"/>
              <a:gd name="connsiteX136" fmla="*/ 140220 w 605945"/>
              <a:gd name="connsiteY136" fmla="*/ 0 h 581600"/>
              <a:gd name="connsiteX137" fmla="*/ 466272 w 605945"/>
              <a:gd name="connsiteY137" fmla="*/ 0 h 581600"/>
              <a:gd name="connsiteX138" fmla="*/ 511553 w 605945"/>
              <a:gd name="connsiteY138" fmla="*/ 34944 h 581600"/>
              <a:gd name="connsiteX139" fmla="*/ 547757 w 605945"/>
              <a:gd name="connsiteY139" fmla="*/ 34944 h 581600"/>
              <a:gd name="connsiteX140" fmla="*/ 559351 w 605945"/>
              <a:gd name="connsiteY140" fmla="*/ 46628 h 581600"/>
              <a:gd name="connsiteX141" fmla="*/ 559351 w 605945"/>
              <a:gd name="connsiteY141" fmla="*/ 124488 h 581600"/>
              <a:gd name="connsiteX142" fmla="*/ 592492 w 605945"/>
              <a:gd name="connsiteY142" fmla="*/ 178870 h 581600"/>
              <a:gd name="connsiteX143" fmla="*/ 594679 w 605945"/>
              <a:gd name="connsiteY143" fmla="*/ 185531 h 581600"/>
              <a:gd name="connsiteX144" fmla="*/ 594679 w 605945"/>
              <a:gd name="connsiteY144" fmla="*/ 186077 h 581600"/>
              <a:gd name="connsiteX145" fmla="*/ 594679 w 605945"/>
              <a:gd name="connsiteY145" fmla="*/ 208791 h 581600"/>
              <a:gd name="connsiteX146" fmla="*/ 559351 w 605945"/>
              <a:gd name="connsiteY146" fmla="*/ 254000 h 581600"/>
              <a:gd name="connsiteX147" fmla="*/ 559351 w 605945"/>
              <a:gd name="connsiteY147" fmla="*/ 558340 h 581600"/>
              <a:gd name="connsiteX148" fmla="*/ 594242 w 605945"/>
              <a:gd name="connsiteY148" fmla="*/ 558340 h 581600"/>
              <a:gd name="connsiteX149" fmla="*/ 605945 w 605945"/>
              <a:gd name="connsiteY149" fmla="*/ 570025 h 581600"/>
              <a:gd name="connsiteX150" fmla="*/ 594242 w 605945"/>
              <a:gd name="connsiteY150" fmla="*/ 581600 h 581600"/>
              <a:gd name="connsiteX151" fmla="*/ 501272 w 605945"/>
              <a:gd name="connsiteY151" fmla="*/ 581600 h 581600"/>
              <a:gd name="connsiteX152" fmla="*/ 360176 w 605945"/>
              <a:gd name="connsiteY152" fmla="*/ 581600 h 581600"/>
              <a:gd name="connsiteX153" fmla="*/ 11703 w 605945"/>
              <a:gd name="connsiteY153" fmla="*/ 581600 h 581600"/>
              <a:gd name="connsiteX154" fmla="*/ 0 w 605945"/>
              <a:gd name="connsiteY154" fmla="*/ 570025 h 581600"/>
              <a:gd name="connsiteX155" fmla="*/ 11703 w 605945"/>
              <a:gd name="connsiteY155" fmla="*/ 558340 h 581600"/>
              <a:gd name="connsiteX156" fmla="*/ 46594 w 605945"/>
              <a:gd name="connsiteY156" fmla="*/ 558340 h 581600"/>
              <a:gd name="connsiteX157" fmla="*/ 46594 w 605945"/>
              <a:gd name="connsiteY157" fmla="*/ 254000 h 581600"/>
              <a:gd name="connsiteX158" fmla="*/ 11266 w 605945"/>
              <a:gd name="connsiteY158" fmla="*/ 208900 h 581600"/>
              <a:gd name="connsiteX159" fmla="*/ 11266 w 605945"/>
              <a:gd name="connsiteY159" fmla="*/ 185640 h 581600"/>
              <a:gd name="connsiteX160" fmla="*/ 11266 w 605945"/>
              <a:gd name="connsiteY160" fmla="*/ 185531 h 581600"/>
              <a:gd name="connsiteX161" fmla="*/ 11375 w 605945"/>
              <a:gd name="connsiteY161" fmla="*/ 184876 h 581600"/>
              <a:gd name="connsiteX162" fmla="*/ 11375 w 605945"/>
              <a:gd name="connsiteY162" fmla="*/ 184221 h 581600"/>
              <a:gd name="connsiteX163" fmla="*/ 11484 w 605945"/>
              <a:gd name="connsiteY163" fmla="*/ 183347 h 581600"/>
              <a:gd name="connsiteX164" fmla="*/ 11594 w 605945"/>
              <a:gd name="connsiteY164" fmla="*/ 183129 h 581600"/>
              <a:gd name="connsiteX165" fmla="*/ 13016 w 605945"/>
              <a:gd name="connsiteY165" fmla="*/ 179525 h 581600"/>
              <a:gd name="connsiteX166" fmla="*/ 46594 w 605945"/>
              <a:gd name="connsiteY166" fmla="*/ 124488 h 581600"/>
              <a:gd name="connsiteX167" fmla="*/ 46594 w 605945"/>
              <a:gd name="connsiteY167" fmla="*/ 46628 h 581600"/>
              <a:gd name="connsiteX168" fmla="*/ 58188 w 605945"/>
              <a:gd name="connsiteY168" fmla="*/ 34944 h 581600"/>
              <a:gd name="connsiteX169" fmla="*/ 95048 w 605945"/>
              <a:gd name="connsiteY169" fmla="*/ 34944 h 581600"/>
              <a:gd name="connsiteX170" fmla="*/ 140220 w 605945"/>
              <a:gd name="connsiteY170" fmla="*/ 0 h 58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</a:cxnLst>
            <a:rect l="l" t="t" r="r" b="b"/>
            <a:pathLst>
              <a:path w="605945" h="581600">
                <a:moveTo>
                  <a:pt x="396382" y="419017"/>
                </a:moveTo>
                <a:cubicBezTo>
                  <a:pt x="399553" y="419017"/>
                  <a:pt x="402504" y="420327"/>
                  <a:pt x="404691" y="422510"/>
                </a:cubicBezTo>
                <a:cubicBezTo>
                  <a:pt x="406878" y="424693"/>
                  <a:pt x="408080" y="427639"/>
                  <a:pt x="408080" y="430696"/>
                </a:cubicBezTo>
                <a:cubicBezTo>
                  <a:pt x="408080" y="433752"/>
                  <a:pt x="406878" y="436808"/>
                  <a:pt x="404691" y="438881"/>
                </a:cubicBezTo>
                <a:cubicBezTo>
                  <a:pt x="402504" y="441064"/>
                  <a:pt x="399553" y="442374"/>
                  <a:pt x="396382" y="442374"/>
                </a:cubicBezTo>
                <a:cubicBezTo>
                  <a:pt x="393321" y="442374"/>
                  <a:pt x="390369" y="441064"/>
                  <a:pt x="388182" y="438881"/>
                </a:cubicBezTo>
                <a:cubicBezTo>
                  <a:pt x="385996" y="436808"/>
                  <a:pt x="384793" y="433752"/>
                  <a:pt x="384793" y="430696"/>
                </a:cubicBezTo>
                <a:cubicBezTo>
                  <a:pt x="384793" y="427639"/>
                  <a:pt x="385996" y="424693"/>
                  <a:pt x="388182" y="422510"/>
                </a:cubicBezTo>
                <a:cubicBezTo>
                  <a:pt x="390369" y="420327"/>
                  <a:pt x="393321" y="419017"/>
                  <a:pt x="396382" y="419017"/>
                </a:cubicBezTo>
                <a:close/>
                <a:moveTo>
                  <a:pt x="371879" y="314278"/>
                </a:moveTo>
                <a:lnTo>
                  <a:pt x="371879" y="558340"/>
                </a:lnTo>
                <a:lnTo>
                  <a:pt x="489678" y="558340"/>
                </a:lnTo>
                <a:lnTo>
                  <a:pt x="489678" y="314278"/>
                </a:lnTo>
                <a:close/>
                <a:moveTo>
                  <a:pt x="116373" y="314274"/>
                </a:moveTo>
                <a:lnTo>
                  <a:pt x="116373" y="477329"/>
                </a:lnTo>
                <a:lnTo>
                  <a:pt x="302644" y="477329"/>
                </a:lnTo>
                <a:lnTo>
                  <a:pt x="302644" y="314274"/>
                </a:lnTo>
                <a:close/>
                <a:moveTo>
                  <a:pt x="104779" y="291012"/>
                </a:moveTo>
                <a:lnTo>
                  <a:pt x="314238" y="291012"/>
                </a:lnTo>
                <a:cubicBezTo>
                  <a:pt x="320692" y="291012"/>
                  <a:pt x="325942" y="296145"/>
                  <a:pt x="325942" y="302589"/>
                </a:cubicBezTo>
                <a:lnTo>
                  <a:pt x="325942" y="488905"/>
                </a:lnTo>
                <a:cubicBezTo>
                  <a:pt x="325942" y="495349"/>
                  <a:pt x="320692" y="500591"/>
                  <a:pt x="314238" y="500591"/>
                </a:cubicBezTo>
                <a:lnTo>
                  <a:pt x="104779" y="500591"/>
                </a:lnTo>
                <a:cubicBezTo>
                  <a:pt x="98326" y="500591"/>
                  <a:pt x="93076" y="495349"/>
                  <a:pt x="93076" y="488905"/>
                </a:cubicBezTo>
                <a:lnTo>
                  <a:pt x="93076" y="302589"/>
                </a:lnTo>
                <a:cubicBezTo>
                  <a:pt x="93076" y="296145"/>
                  <a:pt x="98326" y="291012"/>
                  <a:pt x="104779" y="291012"/>
                </a:cubicBezTo>
                <a:close/>
                <a:moveTo>
                  <a:pt x="92970" y="239585"/>
                </a:moveTo>
                <a:cubicBezTo>
                  <a:pt x="86954" y="246465"/>
                  <a:pt x="78969" y="251488"/>
                  <a:pt x="69891" y="253890"/>
                </a:cubicBezTo>
                <a:lnTo>
                  <a:pt x="69891" y="558340"/>
                </a:lnTo>
                <a:lnTo>
                  <a:pt x="348582" y="558340"/>
                </a:lnTo>
                <a:lnTo>
                  <a:pt x="348582" y="302594"/>
                </a:lnTo>
                <a:cubicBezTo>
                  <a:pt x="348582" y="296151"/>
                  <a:pt x="353723" y="291018"/>
                  <a:pt x="360176" y="291018"/>
                </a:cubicBezTo>
                <a:lnTo>
                  <a:pt x="501272" y="291018"/>
                </a:lnTo>
                <a:cubicBezTo>
                  <a:pt x="507725" y="291018"/>
                  <a:pt x="512975" y="296151"/>
                  <a:pt x="512975" y="302594"/>
                </a:cubicBezTo>
                <a:lnTo>
                  <a:pt x="512975" y="558340"/>
                </a:lnTo>
                <a:lnTo>
                  <a:pt x="536054" y="558340"/>
                </a:lnTo>
                <a:lnTo>
                  <a:pt x="536054" y="253890"/>
                </a:lnTo>
                <a:cubicBezTo>
                  <a:pt x="526975" y="251488"/>
                  <a:pt x="518991" y="246465"/>
                  <a:pt x="512975" y="239585"/>
                </a:cubicBezTo>
                <a:cubicBezTo>
                  <a:pt x="504444" y="249304"/>
                  <a:pt x="491866" y="255419"/>
                  <a:pt x="477975" y="255419"/>
                </a:cubicBezTo>
                <a:cubicBezTo>
                  <a:pt x="464084" y="255419"/>
                  <a:pt x="451506" y="249304"/>
                  <a:pt x="442974" y="239585"/>
                </a:cubicBezTo>
                <a:cubicBezTo>
                  <a:pt x="434443" y="249304"/>
                  <a:pt x="421865" y="255419"/>
                  <a:pt x="407974" y="255419"/>
                </a:cubicBezTo>
                <a:cubicBezTo>
                  <a:pt x="394083" y="255419"/>
                  <a:pt x="381504" y="249304"/>
                  <a:pt x="372973" y="239585"/>
                </a:cubicBezTo>
                <a:cubicBezTo>
                  <a:pt x="364442" y="249304"/>
                  <a:pt x="351863" y="255419"/>
                  <a:pt x="337973" y="255419"/>
                </a:cubicBezTo>
                <a:cubicBezTo>
                  <a:pt x="324082" y="255419"/>
                  <a:pt x="311504" y="249304"/>
                  <a:pt x="302972" y="239585"/>
                </a:cubicBezTo>
                <a:cubicBezTo>
                  <a:pt x="294441" y="249304"/>
                  <a:pt x="281863" y="255419"/>
                  <a:pt x="267972" y="255419"/>
                </a:cubicBezTo>
                <a:cubicBezTo>
                  <a:pt x="254081" y="255419"/>
                  <a:pt x="241503" y="249304"/>
                  <a:pt x="232971" y="239585"/>
                </a:cubicBezTo>
                <a:cubicBezTo>
                  <a:pt x="224440" y="249304"/>
                  <a:pt x="211862" y="255419"/>
                  <a:pt x="197971" y="255419"/>
                </a:cubicBezTo>
                <a:cubicBezTo>
                  <a:pt x="184080" y="255419"/>
                  <a:pt x="171502" y="249304"/>
                  <a:pt x="162971" y="239585"/>
                </a:cubicBezTo>
                <a:cubicBezTo>
                  <a:pt x="154439" y="249304"/>
                  <a:pt x="141861" y="255419"/>
                  <a:pt x="127970" y="255419"/>
                </a:cubicBezTo>
                <a:cubicBezTo>
                  <a:pt x="114079" y="255419"/>
                  <a:pt x="101501" y="249304"/>
                  <a:pt x="92970" y="239585"/>
                </a:cubicBezTo>
                <a:close/>
                <a:moveTo>
                  <a:pt x="524679" y="197325"/>
                </a:moveTo>
                <a:lnTo>
                  <a:pt x="524679" y="208791"/>
                </a:lnTo>
                <a:cubicBezTo>
                  <a:pt x="524679" y="221676"/>
                  <a:pt x="535069" y="232160"/>
                  <a:pt x="547976" y="232160"/>
                </a:cubicBezTo>
                <a:cubicBezTo>
                  <a:pt x="560882" y="232160"/>
                  <a:pt x="571273" y="221676"/>
                  <a:pt x="571273" y="208791"/>
                </a:cubicBezTo>
                <a:lnTo>
                  <a:pt x="571273" y="197325"/>
                </a:lnTo>
                <a:close/>
                <a:moveTo>
                  <a:pt x="454678" y="197325"/>
                </a:moveTo>
                <a:lnTo>
                  <a:pt x="454678" y="208791"/>
                </a:lnTo>
                <a:cubicBezTo>
                  <a:pt x="454678" y="221676"/>
                  <a:pt x="465068" y="232160"/>
                  <a:pt x="477975" y="232160"/>
                </a:cubicBezTo>
                <a:cubicBezTo>
                  <a:pt x="490881" y="232160"/>
                  <a:pt x="501272" y="221676"/>
                  <a:pt x="501272" y="208791"/>
                </a:cubicBezTo>
                <a:lnTo>
                  <a:pt x="501272" y="197325"/>
                </a:lnTo>
                <a:close/>
                <a:moveTo>
                  <a:pt x="384676" y="197325"/>
                </a:moveTo>
                <a:lnTo>
                  <a:pt x="384676" y="208791"/>
                </a:lnTo>
                <a:cubicBezTo>
                  <a:pt x="384676" y="221676"/>
                  <a:pt x="395068" y="232160"/>
                  <a:pt x="407974" y="232160"/>
                </a:cubicBezTo>
                <a:cubicBezTo>
                  <a:pt x="420880" y="232160"/>
                  <a:pt x="431271" y="221676"/>
                  <a:pt x="431271" y="208791"/>
                </a:cubicBezTo>
                <a:lnTo>
                  <a:pt x="431271" y="197325"/>
                </a:lnTo>
                <a:close/>
                <a:moveTo>
                  <a:pt x="314676" y="197325"/>
                </a:moveTo>
                <a:lnTo>
                  <a:pt x="314676" y="208791"/>
                </a:lnTo>
                <a:cubicBezTo>
                  <a:pt x="314676" y="221676"/>
                  <a:pt x="325066" y="232160"/>
                  <a:pt x="337973" y="232160"/>
                </a:cubicBezTo>
                <a:cubicBezTo>
                  <a:pt x="350879" y="232160"/>
                  <a:pt x="361270" y="221676"/>
                  <a:pt x="361270" y="208791"/>
                </a:cubicBezTo>
                <a:lnTo>
                  <a:pt x="361270" y="197325"/>
                </a:lnTo>
                <a:close/>
                <a:moveTo>
                  <a:pt x="244675" y="197325"/>
                </a:moveTo>
                <a:lnTo>
                  <a:pt x="244675" y="208791"/>
                </a:lnTo>
                <a:cubicBezTo>
                  <a:pt x="244675" y="221676"/>
                  <a:pt x="255065" y="232160"/>
                  <a:pt x="267972" y="232160"/>
                </a:cubicBezTo>
                <a:cubicBezTo>
                  <a:pt x="280878" y="232160"/>
                  <a:pt x="291269" y="221676"/>
                  <a:pt x="291269" y="208791"/>
                </a:cubicBezTo>
                <a:lnTo>
                  <a:pt x="291269" y="197325"/>
                </a:lnTo>
                <a:close/>
                <a:moveTo>
                  <a:pt x="174674" y="197325"/>
                </a:moveTo>
                <a:lnTo>
                  <a:pt x="174674" y="208791"/>
                </a:lnTo>
                <a:cubicBezTo>
                  <a:pt x="174674" y="221676"/>
                  <a:pt x="185065" y="232160"/>
                  <a:pt x="197971" y="232160"/>
                </a:cubicBezTo>
                <a:cubicBezTo>
                  <a:pt x="210877" y="232160"/>
                  <a:pt x="221268" y="221676"/>
                  <a:pt x="221268" y="208791"/>
                </a:cubicBezTo>
                <a:lnTo>
                  <a:pt x="221268" y="197325"/>
                </a:lnTo>
                <a:close/>
                <a:moveTo>
                  <a:pt x="104673" y="197325"/>
                </a:moveTo>
                <a:lnTo>
                  <a:pt x="104673" y="208791"/>
                </a:lnTo>
                <a:cubicBezTo>
                  <a:pt x="104673" y="221676"/>
                  <a:pt x="115064" y="232160"/>
                  <a:pt x="127970" y="232160"/>
                </a:cubicBezTo>
                <a:cubicBezTo>
                  <a:pt x="140877" y="232160"/>
                  <a:pt x="151267" y="221676"/>
                  <a:pt x="151267" y="208791"/>
                </a:cubicBezTo>
                <a:lnTo>
                  <a:pt x="151267" y="197325"/>
                </a:lnTo>
                <a:close/>
                <a:moveTo>
                  <a:pt x="34672" y="197325"/>
                </a:moveTo>
                <a:lnTo>
                  <a:pt x="34672" y="208791"/>
                </a:lnTo>
                <a:cubicBezTo>
                  <a:pt x="34672" y="221676"/>
                  <a:pt x="45063" y="232160"/>
                  <a:pt x="57969" y="232160"/>
                </a:cubicBezTo>
                <a:cubicBezTo>
                  <a:pt x="70876" y="232160"/>
                  <a:pt x="81266" y="221676"/>
                  <a:pt x="81266" y="208791"/>
                </a:cubicBezTo>
                <a:lnTo>
                  <a:pt x="81266" y="197325"/>
                </a:lnTo>
                <a:close/>
                <a:moveTo>
                  <a:pt x="504772" y="139449"/>
                </a:moveTo>
                <a:lnTo>
                  <a:pt x="521179" y="173847"/>
                </a:lnTo>
                <a:lnTo>
                  <a:pt x="562195" y="173847"/>
                </a:lnTo>
                <a:lnTo>
                  <a:pt x="541194" y="139449"/>
                </a:lnTo>
                <a:close/>
                <a:moveTo>
                  <a:pt x="443740" y="139449"/>
                </a:moveTo>
                <a:lnTo>
                  <a:pt x="452709" y="173956"/>
                </a:lnTo>
                <a:lnTo>
                  <a:pt x="495366" y="173956"/>
                </a:lnTo>
                <a:lnTo>
                  <a:pt x="478850" y="139449"/>
                </a:lnTo>
                <a:close/>
                <a:moveTo>
                  <a:pt x="381833" y="139449"/>
                </a:moveTo>
                <a:lnTo>
                  <a:pt x="384458" y="173956"/>
                </a:lnTo>
                <a:lnTo>
                  <a:pt x="428646" y="173956"/>
                </a:lnTo>
                <a:lnTo>
                  <a:pt x="419568" y="139449"/>
                </a:lnTo>
                <a:close/>
                <a:moveTo>
                  <a:pt x="315113" y="139449"/>
                </a:moveTo>
                <a:lnTo>
                  <a:pt x="315113" y="173956"/>
                </a:lnTo>
                <a:lnTo>
                  <a:pt x="361051" y="173956"/>
                </a:lnTo>
                <a:lnTo>
                  <a:pt x="358426" y="139449"/>
                </a:lnTo>
                <a:close/>
                <a:moveTo>
                  <a:pt x="248503" y="139449"/>
                </a:moveTo>
                <a:lnTo>
                  <a:pt x="245878" y="173847"/>
                </a:lnTo>
                <a:lnTo>
                  <a:pt x="291816" y="173847"/>
                </a:lnTo>
                <a:lnTo>
                  <a:pt x="291816" y="139449"/>
                </a:lnTo>
                <a:close/>
                <a:moveTo>
                  <a:pt x="187252" y="139449"/>
                </a:moveTo>
                <a:lnTo>
                  <a:pt x="178283" y="173847"/>
                </a:lnTo>
                <a:lnTo>
                  <a:pt x="222471" y="173847"/>
                </a:lnTo>
                <a:lnTo>
                  <a:pt x="225096" y="139449"/>
                </a:lnTo>
                <a:close/>
                <a:moveTo>
                  <a:pt x="128079" y="139449"/>
                </a:moveTo>
                <a:lnTo>
                  <a:pt x="111564" y="173956"/>
                </a:lnTo>
                <a:lnTo>
                  <a:pt x="154220" y="173956"/>
                </a:lnTo>
                <a:lnTo>
                  <a:pt x="163189" y="139449"/>
                </a:lnTo>
                <a:close/>
                <a:moveTo>
                  <a:pt x="64751" y="139449"/>
                </a:moveTo>
                <a:lnTo>
                  <a:pt x="43750" y="173956"/>
                </a:lnTo>
                <a:lnTo>
                  <a:pt x="85751" y="173956"/>
                </a:lnTo>
                <a:lnTo>
                  <a:pt x="102157" y="139449"/>
                </a:lnTo>
                <a:close/>
                <a:moveTo>
                  <a:pt x="69891" y="58204"/>
                </a:moveTo>
                <a:lnTo>
                  <a:pt x="69891" y="116189"/>
                </a:lnTo>
                <a:lnTo>
                  <a:pt x="536054" y="116189"/>
                </a:lnTo>
                <a:lnTo>
                  <a:pt x="536054" y="58204"/>
                </a:lnTo>
                <a:lnTo>
                  <a:pt x="511444" y="58204"/>
                </a:lnTo>
                <a:cubicBezTo>
                  <a:pt x="506303" y="78297"/>
                  <a:pt x="488038" y="93257"/>
                  <a:pt x="466272" y="93257"/>
                </a:cubicBezTo>
                <a:lnTo>
                  <a:pt x="140220" y="93257"/>
                </a:lnTo>
                <a:cubicBezTo>
                  <a:pt x="118564" y="93257"/>
                  <a:pt x="100188" y="78297"/>
                  <a:pt x="95048" y="58204"/>
                </a:cubicBezTo>
                <a:close/>
                <a:moveTo>
                  <a:pt x="140220" y="23260"/>
                </a:moveTo>
                <a:cubicBezTo>
                  <a:pt x="127423" y="23260"/>
                  <a:pt x="116923" y="33743"/>
                  <a:pt x="116923" y="46519"/>
                </a:cubicBezTo>
                <a:cubicBezTo>
                  <a:pt x="116923" y="59514"/>
                  <a:pt x="127423" y="69888"/>
                  <a:pt x="140220" y="69888"/>
                </a:cubicBezTo>
                <a:lnTo>
                  <a:pt x="466272" y="69888"/>
                </a:lnTo>
                <a:cubicBezTo>
                  <a:pt x="479178" y="69888"/>
                  <a:pt x="489678" y="59514"/>
                  <a:pt x="489678" y="46628"/>
                </a:cubicBezTo>
                <a:cubicBezTo>
                  <a:pt x="489678" y="33743"/>
                  <a:pt x="479178" y="23260"/>
                  <a:pt x="466272" y="23260"/>
                </a:cubicBezTo>
                <a:close/>
                <a:moveTo>
                  <a:pt x="140220" y="0"/>
                </a:moveTo>
                <a:lnTo>
                  <a:pt x="466272" y="0"/>
                </a:lnTo>
                <a:cubicBezTo>
                  <a:pt x="488038" y="0"/>
                  <a:pt x="506303" y="14851"/>
                  <a:pt x="511553" y="34944"/>
                </a:cubicBezTo>
                <a:lnTo>
                  <a:pt x="547757" y="34944"/>
                </a:lnTo>
                <a:cubicBezTo>
                  <a:pt x="554210" y="34944"/>
                  <a:pt x="559351" y="40186"/>
                  <a:pt x="559351" y="46628"/>
                </a:cubicBezTo>
                <a:lnTo>
                  <a:pt x="559351" y="124488"/>
                </a:lnTo>
                <a:lnTo>
                  <a:pt x="592492" y="178870"/>
                </a:lnTo>
                <a:cubicBezTo>
                  <a:pt x="593914" y="180726"/>
                  <a:pt x="594679" y="183019"/>
                  <a:pt x="594679" y="185531"/>
                </a:cubicBezTo>
                <a:cubicBezTo>
                  <a:pt x="594679" y="185749"/>
                  <a:pt x="594679" y="185968"/>
                  <a:pt x="594679" y="186077"/>
                </a:cubicBezTo>
                <a:lnTo>
                  <a:pt x="594679" y="208791"/>
                </a:lnTo>
                <a:cubicBezTo>
                  <a:pt x="594679" y="230631"/>
                  <a:pt x="579586" y="248867"/>
                  <a:pt x="559351" y="254000"/>
                </a:cubicBezTo>
                <a:lnTo>
                  <a:pt x="559351" y="558340"/>
                </a:lnTo>
                <a:lnTo>
                  <a:pt x="594242" y="558340"/>
                </a:lnTo>
                <a:cubicBezTo>
                  <a:pt x="600695" y="558340"/>
                  <a:pt x="605945" y="563582"/>
                  <a:pt x="605945" y="570025"/>
                </a:cubicBezTo>
                <a:cubicBezTo>
                  <a:pt x="605945" y="576468"/>
                  <a:pt x="600695" y="581600"/>
                  <a:pt x="594242" y="581600"/>
                </a:cubicBezTo>
                <a:lnTo>
                  <a:pt x="501272" y="581600"/>
                </a:lnTo>
                <a:lnTo>
                  <a:pt x="360176" y="581600"/>
                </a:lnTo>
                <a:lnTo>
                  <a:pt x="11703" y="581600"/>
                </a:lnTo>
                <a:cubicBezTo>
                  <a:pt x="5250" y="581600"/>
                  <a:pt x="0" y="576468"/>
                  <a:pt x="0" y="570025"/>
                </a:cubicBezTo>
                <a:cubicBezTo>
                  <a:pt x="0" y="563582"/>
                  <a:pt x="5250" y="558340"/>
                  <a:pt x="11703" y="558340"/>
                </a:cubicBezTo>
                <a:lnTo>
                  <a:pt x="46594" y="558340"/>
                </a:lnTo>
                <a:lnTo>
                  <a:pt x="46594" y="254000"/>
                </a:lnTo>
                <a:cubicBezTo>
                  <a:pt x="26359" y="248867"/>
                  <a:pt x="11266" y="230631"/>
                  <a:pt x="11266" y="208900"/>
                </a:cubicBezTo>
                <a:lnTo>
                  <a:pt x="11266" y="185640"/>
                </a:lnTo>
                <a:cubicBezTo>
                  <a:pt x="11266" y="185640"/>
                  <a:pt x="11266" y="185531"/>
                  <a:pt x="11266" y="185531"/>
                </a:cubicBezTo>
                <a:cubicBezTo>
                  <a:pt x="11266" y="185313"/>
                  <a:pt x="11375" y="185094"/>
                  <a:pt x="11375" y="184876"/>
                </a:cubicBezTo>
                <a:cubicBezTo>
                  <a:pt x="11375" y="184657"/>
                  <a:pt x="11375" y="184439"/>
                  <a:pt x="11375" y="184221"/>
                </a:cubicBezTo>
                <a:cubicBezTo>
                  <a:pt x="11484" y="184002"/>
                  <a:pt x="11484" y="183675"/>
                  <a:pt x="11484" y="183347"/>
                </a:cubicBezTo>
                <a:cubicBezTo>
                  <a:pt x="11594" y="183347"/>
                  <a:pt x="11594" y="183238"/>
                  <a:pt x="11594" y="183129"/>
                </a:cubicBezTo>
                <a:cubicBezTo>
                  <a:pt x="11812" y="181927"/>
                  <a:pt x="12250" y="180617"/>
                  <a:pt x="13016" y="179525"/>
                </a:cubicBezTo>
                <a:lnTo>
                  <a:pt x="46594" y="124488"/>
                </a:lnTo>
                <a:lnTo>
                  <a:pt x="46594" y="46628"/>
                </a:lnTo>
                <a:cubicBezTo>
                  <a:pt x="46594" y="40186"/>
                  <a:pt x="51735" y="34944"/>
                  <a:pt x="58188" y="34944"/>
                </a:cubicBezTo>
                <a:lnTo>
                  <a:pt x="95048" y="34944"/>
                </a:lnTo>
                <a:cubicBezTo>
                  <a:pt x="100298" y="14851"/>
                  <a:pt x="118564" y="0"/>
                  <a:pt x="14022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20" name="sell-product_81960"/>
          <p:cNvSpPr>
            <a:spLocks noChangeAspect="1"/>
          </p:cNvSpPr>
          <p:nvPr/>
        </p:nvSpPr>
        <p:spPr bwMode="auto">
          <a:xfrm>
            <a:off x="4535128" y="3514361"/>
            <a:ext cx="609685" cy="565879"/>
          </a:xfrm>
          <a:custGeom>
            <a:avLst/>
            <a:gdLst>
              <a:gd name="connsiteX0" fmla="*/ 558238 w 604498"/>
              <a:gd name="connsiteY0" fmla="*/ 311687 h 561065"/>
              <a:gd name="connsiteX1" fmla="*/ 598539 w 604498"/>
              <a:gd name="connsiteY1" fmla="*/ 335154 h 561065"/>
              <a:gd name="connsiteX2" fmla="*/ 581006 w 604498"/>
              <a:gd name="connsiteY2" fmla="*/ 398137 h 561065"/>
              <a:gd name="connsiteX3" fmla="*/ 369639 w 604498"/>
              <a:gd name="connsiteY3" fmla="*/ 516929 h 561065"/>
              <a:gd name="connsiteX4" fmla="*/ 336400 w 604498"/>
              <a:gd name="connsiteY4" fmla="*/ 521671 h 561065"/>
              <a:gd name="connsiteX5" fmla="*/ 185301 w 604498"/>
              <a:gd name="connsiteY5" fmla="*/ 486045 h 561065"/>
              <a:gd name="connsiteX6" fmla="*/ 177874 w 604498"/>
              <a:gd name="connsiteY6" fmla="*/ 487626 h 561065"/>
              <a:gd name="connsiteX7" fmla="*/ 84366 w 604498"/>
              <a:gd name="connsiteY7" fmla="*/ 559485 h 561065"/>
              <a:gd name="connsiteX8" fmla="*/ 79861 w 604498"/>
              <a:gd name="connsiteY8" fmla="*/ 561065 h 561065"/>
              <a:gd name="connsiteX9" fmla="*/ 78887 w 604498"/>
              <a:gd name="connsiteY9" fmla="*/ 560944 h 561065"/>
              <a:gd name="connsiteX10" fmla="*/ 74017 w 604498"/>
              <a:gd name="connsiteY10" fmla="*/ 558147 h 561065"/>
              <a:gd name="connsiteX11" fmla="*/ 1450 w 604498"/>
              <a:gd name="connsiteY11" fmla="*/ 462335 h 561065"/>
              <a:gd name="connsiteX12" fmla="*/ 2668 w 604498"/>
              <a:gd name="connsiteY12" fmla="*/ 452244 h 561065"/>
              <a:gd name="connsiteX13" fmla="*/ 136721 w 604498"/>
              <a:gd name="connsiteY13" fmla="*/ 344030 h 561065"/>
              <a:gd name="connsiteX14" fmla="*/ 225359 w 604498"/>
              <a:gd name="connsiteY14" fmla="*/ 313146 h 561065"/>
              <a:gd name="connsiteX15" fmla="*/ 256650 w 604498"/>
              <a:gd name="connsiteY15" fmla="*/ 317037 h 561065"/>
              <a:gd name="connsiteX16" fmla="*/ 350889 w 604498"/>
              <a:gd name="connsiteY16" fmla="*/ 346218 h 561065"/>
              <a:gd name="connsiteX17" fmla="*/ 351254 w 604498"/>
              <a:gd name="connsiteY17" fmla="*/ 346340 h 561065"/>
              <a:gd name="connsiteX18" fmla="*/ 380840 w 604498"/>
              <a:gd name="connsiteY18" fmla="*/ 388653 h 561065"/>
              <a:gd name="connsiteX19" fmla="*/ 380840 w 604498"/>
              <a:gd name="connsiteY19" fmla="*/ 388774 h 561065"/>
              <a:gd name="connsiteX20" fmla="*/ 380840 w 604498"/>
              <a:gd name="connsiteY20" fmla="*/ 389018 h 561065"/>
              <a:gd name="connsiteX21" fmla="*/ 365986 w 604498"/>
              <a:gd name="connsiteY21" fmla="*/ 415889 h 561065"/>
              <a:gd name="connsiteX22" fmla="*/ 323737 w 604498"/>
              <a:gd name="connsiteY22" fmla="*/ 419536 h 561065"/>
              <a:gd name="connsiteX23" fmla="*/ 323250 w 604498"/>
              <a:gd name="connsiteY23" fmla="*/ 419415 h 561065"/>
              <a:gd name="connsiteX24" fmla="*/ 245935 w 604498"/>
              <a:gd name="connsiteY24" fmla="*/ 395462 h 561065"/>
              <a:gd name="connsiteX25" fmla="*/ 243257 w 604498"/>
              <a:gd name="connsiteY25" fmla="*/ 395097 h 561065"/>
              <a:gd name="connsiteX26" fmla="*/ 234734 w 604498"/>
              <a:gd name="connsiteY26" fmla="*/ 401298 h 561065"/>
              <a:gd name="connsiteX27" fmla="*/ 240700 w 604498"/>
              <a:gd name="connsiteY27" fmla="*/ 412484 h 561065"/>
              <a:gd name="connsiteX28" fmla="*/ 318380 w 604498"/>
              <a:gd name="connsiteY28" fmla="*/ 436559 h 561065"/>
              <a:gd name="connsiteX29" fmla="*/ 318867 w 604498"/>
              <a:gd name="connsiteY29" fmla="*/ 436680 h 561065"/>
              <a:gd name="connsiteX30" fmla="*/ 376457 w 604498"/>
              <a:gd name="connsiteY30" fmla="*/ 430358 h 561065"/>
              <a:gd name="connsiteX31" fmla="*/ 397277 w 604498"/>
              <a:gd name="connsiteY31" fmla="*/ 398015 h 561065"/>
              <a:gd name="connsiteX32" fmla="*/ 400808 w 604498"/>
              <a:gd name="connsiteY32" fmla="*/ 393395 h 561065"/>
              <a:gd name="connsiteX33" fmla="*/ 535592 w 604498"/>
              <a:gd name="connsiteY33" fmla="*/ 317645 h 561065"/>
              <a:gd name="connsiteX34" fmla="*/ 558238 w 604498"/>
              <a:gd name="connsiteY34" fmla="*/ 311687 h 561065"/>
              <a:gd name="connsiteX35" fmla="*/ 342501 w 604498"/>
              <a:gd name="connsiteY35" fmla="*/ 118779 h 561065"/>
              <a:gd name="connsiteX36" fmla="*/ 329474 w 604498"/>
              <a:gd name="connsiteY36" fmla="*/ 131788 h 561065"/>
              <a:gd name="connsiteX37" fmla="*/ 342501 w 604498"/>
              <a:gd name="connsiteY37" fmla="*/ 144796 h 561065"/>
              <a:gd name="connsiteX38" fmla="*/ 410802 w 604498"/>
              <a:gd name="connsiteY38" fmla="*/ 144796 h 561065"/>
              <a:gd name="connsiteX39" fmla="*/ 423708 w 604498"/>
              <a:gd name="connsiteY39" fmla="*/ 131788 h 561065"/>
              <a:gd name="connsiteX40" fmla="*/ 410802 w 604498"/>
              <a:gd name="connsiteY40" fmla="*/ 118779 h 561065"/>
              <a:gd name="connsiteX41" fmla="*/ 254842 w 604498"/>
              <a:gd name="connsiteY41" fmla="*/ 32461 h 561065"/>
              <a:gd name="connsiteX42" fmla="*/ 254842 w 604498"/>
              <a:gd name="connsiteY42" fmla="*/ 73796 h 561065"/>
              <a:gd name="connsiteX43" fmla="*/ 260929 w 604498"/>
              <a:gd name="connsiteY43" fmla="*/ 73796 h 561065"/>
              <a:gd name="connsiteX44" fmla="*/ 492253 w 604498"/>
              <a:gd name="connsiteY44" fmla="*/ 73796 h 561065"/>
              <a:gd name="connsiteX45" fmla="*/ 498340 w 604498"/>
              <a:gd name="connsiteY45" fmla="*/ 73796 h 561065"/>
              <a:gd name="connsiteX46" fmla="*/ 498340 w 604498"/>
              <a:gd name="connsiteY46" fmla="*/ 32461 h 561065"/>
              <a:gd name="connsiteX47" fmla="*/ 238649 w 604498"/>
              <a:gd name="connsiteY47" fmla="*/ 0 h 561065"/>
              <a:gd name="connsiteX48" fmla="*/ 514533 w 604498"/>
              <a:gd name="connsiteY48" fmla="*/ 0 h 561065"/>
              <a:gd name="connsiteX49" fmla="*/ 530847 w 604498"/>
              <a:gd name="connsiteY49" fmla="*/ 16291 h 561065"/>
              <a:gd name="connsiteX50" fmla="*/ 530847 w 604498"/>
              <a:gd name="connsiteY50" fmla="*/ 89966 h 561065"/>
              <a:gd name="connsiteX51" fmla="*/ 514533 w 604498"/>
              <a:gd name="connsiteY51" fmla="*/ 106257 h 561065"/>
              <a:gd name="connsiteX52" fmla="*/ 508567 w 604498"/>
              <a:gd name="connsiteY52" fmla="*/ 106257 h 561065"/>
              <a:gd name="connsiteX53" fmla="*/ 508567 w 604498"/>
              <a:gd name="connsiteY53" fmla="*/ 262846 h 561065"/>
              <a:gd name="connsiteX54" fmla="*/ 492253 w 604498"/>
              <a:gd name="connsiteY54" fmla="*/ 279015 h 561065"/>
              <a:gd name="connsiteX55" fmla="*/ 260929 w 604498"/>
              <a:gd name="connsiteY55" fmla="*/ 279015 h 561065"/>
              <a:gd name="connsiteX56" fmla="*/ 244737 w 604498"/>
              <a:gd name="connsiteY56" fmla="*/ 262846 h 561065"/>
              <a:gd name="connsiteX57" fmla="*/ 244737 w 604498"/>
              <a:gd name="connsiteY57" fmla="*/ 106257 h 561065"/>
              <a:gd name="connsiteX58" fmla="*/ 238649 w 604498"/>
              <a:gd name="connsiteY58" fmla="*/ 106257 h 561065"/>
              <a:gd name="connsiteX59" fmla="*/ 222335 w 604498"/>
              <a:gd name="connsiteY59" fmla="*/ 89966 h 561065"/>
              <a:gd name="connsiteX60" fmla="*/ 222335 w 604498"/>
              <a:gd name="connsiteY60" fmla="*/ 16291 h 561065"/>
              <a:gd name="connsiteX61" fmla="*/ 238649 w 604498"/>
              <a:gd name="connsiteY61" fmla="*/ 0 h 561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</a:cxnLst>
            <a:rect l="l" t="t" r="r" b="b"/>
            <a:pathLst>
              <a:path w="604498" h="561065">
                <a:moveTo>
                  <a:pt x="558238" y="311687"/>
                </a:moveTo>
                <a:cubicBezTo>
                  <a:pt x="574919" y="311687"/>
                  <a:pt x="590382" y="320685"/>
                  <a:pt x="598539" y="335154"/>
                </a:cubicBezTo>
                <a:cubicBezTo>
                  <a:pt x="611080" y="357405"/>
                  <a:pt x="603166" y="385613"/>
                  <a:pt x="581006" y="398137"/>
                </a:cubicBezTo>
                <a:lnTo>
                  <a:pt x="369639" y="516929"/>
                </a:lnTo>
                <a:cubicBezTo>
                  <a:pt x="359655" y="522522"/>
                  <a:pt x="347479" y="524224"/>
                  <a:pt x="336400" y="521671"/>
                </a:cubicBezTo>
                <a:lnTo>
                  <a:pt x="185301" y="486045"/>
                </a:lnTo>
                <a:cubicBezTo>
                  <a:pt x="182744" y="485437"/>
                  <a:pt x="179944" y="486045"/>
                  <a:pt x="177874" y="487626"/>
                </a:cubicBezTo>
                <a:lnTo>
                  <a:pt x="84366" y="559485"/>
                </a:lnTo>
                <a:cubicBezTo>
                  <a:pt x="83027" y="560457"/>
                  <a:pt x="81444" y="561065"/>
                  <a:pt x="79861" y="561065"/>
                </a:cubicBezTo>
                <a:cubicBezTo>
                  <a:pt x="79496" y="561065"/>
                  <a:pt x="79252" y="560944"/>
                  <a:pt x="78887" y="560944"/>
                </a:cubicBezTo>
                <a:cubicBezTo>
                  <a:pt x="76939" y="560700"/>
                  <a:pt x="75234" y="559728"/>
                  <a:pt x="74017" y="558147"/>
                </a:cubicBezTo>
                <a:lnTo>
                  <a:pt x="1450" y="462335"/>
                </a:lnTo>
                <a:cubicBezTo>
                  <a:pt x="-863" y="459174"/>
                  <a:pt x="-376" y="454797"/>
                  <a:pt x="2668" y="452244"/>
                </a:cubicBezTo>
                <a:lnTo>
                  <a:pt x="136721" y="344030"/>
                </a:lnTo>
                <a:cubicBezTo>
                  <a:pt x="169108" y="318496"/>
                  <a:pt x="202712" y="313146"/>
                  <a:pt x="225359" y="313146"/>
                </a:cubicBezTo>
                <a:cubicBezTo>
                  <a:pt x="241430" y="313146"/>
                  <a:pt x="252632" y="315821"/>
                  <a:pt x="256650" y="317037"/>
                </a:cubicBezTo>
                <a:cubicBezTo>
                  <a:pt x="293176" y="327372"/>
                  <a:pt x="350402" y="346097"/>
                  <a:pt x="350889" y="346218"/>
                </a:cubicBezTo>
                <a:lnTo>
                  <a:pt x="351254" y="346340"/>
                </a:lnTo>
                <a:cubicBezTo>
                  <a:pt x="369882" y="351568"/>
                  <a:pt x="382301" y="369320"/>
                  <a:pt x="380840" y="388653"/>
                </a:cubicBezTo>
                <a:cubicBezTo>
                  <a:pt x="380840" y="388653"/>
                  <a:pt x="380840" y="388774"/>
                  <a:pt x="380840" y="388774"/>
                </a:cubicBezTo>
                <a:cubicBezTo>
                  <a:pt x="380840" y="388896"/>
                  <a:pt x="380840" y="389018"/>
                  <a:pt x="380840" y="389018"/>
                </a:cubicBezTo>
                <a:cubicBezTo>
                  <a:pt x="380597" y="391328"/>
                  <a:pt x="378405" y="406891"/>
                  <a:pt x="365986" y="415889"/>
                </a:cubicBezTo>
                <a:cubicBezTo>
                  <a:pt x="356124" y="422819"/>
                  <a:pt x="341879" y="424157"/>
                  <a:pt x="323737" y="419536"/>
                </a:cubicBezTo>
                <a:cubicBezTo>
                  <a:pt x="323615" y="419536"/>
                  <a:pt x="323372" y="419415"/>
                  <a:pt x="323250" y="419415"/>
                </a:cubicBezTo>
                <a:lnTo>
                  <a:pt x="245935" y="395462"/>
                </a:lnTo>
                <a:cubicBezTo>
                  <a:pt x="245083" y="395219"/>
                  <a:pt x="244231" y="395097"/>
                  <a:pt x="243257" y="395097"/>
                </a:cubicBezTo>
                <a:cubicBezTo>
                  <a:pt x="239361" y="395097"/>
                  <a:pt x="235951" y="397529"/>
                  <a:pt x="234734" y="401298"/>
                </a:cubicBezTo>
                <a:cubicBezTo>
                  <a:pt x="233273" y="406040"/>
                  <a:pt x="235951" y="411025"/>
                  <a:pt x="240700" y="412484"/>
                </a:cubicBezTo>
                <a:lnTo>
                  <a:pt x="318380" y="436559"/>
                </a:lnTo>
                <a:cubicBezTo>
                  <a:pt x="318502" y="436680"/>
                  <a:pt x="318623" y="436680"/>
                  <a:pt x="318867" y="436680"/>
                </a:cubicBezTo>
                <a:cubicBezTo>
                  <a:pt x="342487" y="442760"/>
                  <a:pt x="361968" y="440693"/>
                  <a:pt x="376457" y="430358"/>
                </a:cubicBezTo>
                <a:cubicBezTo>
                  <a:pt x="389363" y="420995"/>
                  <a:pt x="394964" y="407621"/>
                  <a:pt x="397277" y="398015"/>
                </a:cubicBezTo>
                <a:cubicBezTo>
                  <a:pt x="397764" y="396070"/>
                  <a:pt x="398982" y="394367"/>
                  <a:pt x="400808" y="393395"/>
                </a:cubicBezTo>
                <a:lnTo>
                  <a:pt x="535592" y="317645"/>
                </a:lnTo>
                <a:cubicBezTo>
                  <a:pt x="542532" y="313754"/>
                  <a:pt x="550324" y="311687"/>
                  <a:pt x="558238" y="311687"/>
                </a:cubicBezTo>
                <a:close/>
                <a:moveTo>
                  <a:pt x="342501" y="118779"/>
                </a:moveTo>
                <a:cubicBezTo>
                  <a:pt x="335318" y="118779"/>
                  <a:pt x="329474" y="124615"/>
                  <a:pt x="329474" y="131788"/>
                </a:cubicBezTo>
                <a:cubicBezTo>
                  <a:pt x="329474" y="138961"/>
                  <a:pt x="335318" y="144796"/>
                  <a:pt x="342501" y="144796"/>
                </a:cubicBezTo>
                <a:lnTo>
                  <a:pt x="410802" y="144796"/>
                </a:lnTo>
                <a:cubicBezTo>
                  <a:pt x="417864" y="144796"/>
                  <a:pt x="423708" y="138961"/>
                  <a:pt x="423708" y="131788"/>
                </a:cubicBezTo>
                <a:cubicBezTo>
                  <a:pt x="423708" y="124615"/>
                  <a:pt x="417864" y="118779"/>
                  <a:pt x="410802" y="118779"/>
                </a:cubicBezTo>
                <a:close/>
                <a:moveTo>
                  <a:pt x="254842" y="32461"/>
                </a:moveTo>
                <a:lnTo>
                  <a:pt x="254842" y="73796"/>
                </a:lnTo>
                <a:lnTo>
                  <a:pt x="260929" y="73796"/>
                </a:lnTo>
                <a:lnTo>
                  <a:pt x="492253" y="73796"/>
                </a:lnTo>
                <a:lnTo>
                  <a:pt x="498340" y="73796"/>
                </a:lnTo>
                <a:lnTo>
                  <a:pt x="498340" y="32461"/>
                </a:lnTo>
                <a:close/>
                <a:moveTo>
                  <a:pt x="238649" y="0"/>
                </a:moveTo>
                <a:lnTo>
                  <a:pt x="514533" y="0"/>
                </a:lnTo>
                <a:cubicBezTo>
                  <a:pt x="523542" y="0"/>
                  <a:pt x="530847" y="7295"/>
                  <a:pt x="530847" y="16291"/>
                </a:cubicBezTo>
                <a:lnTo>
                  <a:pt x="530847" y="89966"/>
                </a:lnTo>
                <a:cubicBezTo>
                  <a:pt x="530847" y="98962"/>
                  <a:pt x="523542" y="106257"/>
                  <a:pt x="514533" y="106257"/>
                </a:cubicBezTo>
                <a:lnTo>
                  <a:pt x="508567" y="106257"/>
                </a:lnTo>
                <a:lnTo>
                  <a:pt x="508567" y="262846"/>
                </a:lnTo>
                <a:cubicBezTo>
                  <a:pt x="508567" y="271842"/>
                  <a:pt x="501262" y="279015"/>
                  <a:pt x="492253" y="279015"/>
                </a:cubicBezTo>
                <a:lnTo>
                  <a:pt x="260929" y="279015"/>
                </a:lnTo>
                <a:cubicBezTo>
                  <a:pt x="251920" y="279015"/>
                  <a:pt x="244737" y="271842"/>
                  <a:pt x="244737" y="262846"/>
                </a:cubicBezTo>
                <a:lnTo>
                  <a:pt x="244737" y="106257"/>
                </a:lnTo>
                <a:lnTo>
                  <a:pt x="238649" y="106257"/>
                </a:lnTo>
                <a:cubicBezTo>
                  <a:pt x="229640" y="106257"/>
                  <a:pt x="222335" y="98962"/>
                  <a:pt x="222335" y="89966"/>
                </a:cubicBezTo>
                <a:lnTo>
                  <a:pt x="222335" y="16291"/>
                </a:lnTo>
                <a:cubicBezTo>
                  <a:pt x="222335" y="7295"/>
                  <a:pt x="229640" y="0"/>
                  <a:pt x="23864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21" name="person-using-a-3d-printer-by-computer-monitor_44224"/>
          <p:cNvSpPr>
            <a:spLocks noChangeAspect="1"/>
          </p:cNvSpPr>
          <p:nvPr/>
        </p:nvSpPr>
        <p:spPr bwMode="auto">
          <a:xfrm>
            <a:off x="6850848" y="3493135"/>
            <a:ext cx="853440" cy="566420"/>
          </a:xfrm>
          <a:custGeom>
            <a:avLst/>
            <a:gdLst>
              <a:gd name="connsiteX0" fmla="*/ 356990 w 580322"/>
              <a:gd name="connsiteY0" fmla="*/ 286689 h 385257"/>
              <a:gd name="connsiteX1" fmla="*/ 580322 w 580322"/>
              <a:gd name="connsiteY1" fmla="*/ 286689 h 385257"/>
              <a:gd name="connsiteX2" fmla="*/ 580322 w 580322"/>
              <a:gd name="connsiteY2" fmla="*/ 292757 h 385257"/>
              <a:gd name="connsiteX3" fmla="*/ 394972 w 580322"/>
              <a:gd name="connsiteY3" fmla="*/ 310204 h 385257"/>
              <a:gd name="connsiteX4" fmla="*/ 356990 w 580322"/>
              <a:gd name="connsiteY4" fmla="*/ 286689 h 385257"/>
              <a:gd name="connsiteX5" fmla="*/ 193422 w 580322"/>
              <a:gd name="connsiteY5" fmla="*/ 237182 h 385257"/>
              <a:gd name="connsiteX6" fmla="*/ 243843 w 580322"/>
              <a:gd name="connsiteY6" fmla="*/ 237371 h 385257"/>
              <a:gd name="connsiteX7" fmla="*/ 246122 w 580322"/>
              <a:gd name="connsiteY7" fmla="*/ 242680 h 385257"/>
              <a:gd name="connsiteX8" fmla="*/ 301575 w 580322"/>
              <a:gd name="connsiteY8" fmla="*/ 278324 h 385257"/>
              <a:gd name="connsiteX9" fmla="*/ 385135 w 580322"/>
              <a:gd name="connsiteY9" fmla="*/ 328378 h 385257"/>
              <a:gd name="connsiteX10" fmla="*/ 385135 w 580322"/>
              <a:gd name="connsiteY10" fmla="*/ 385257 h 385257"/>
              <a:gd name="connsiteX11" fmla="*/ 0 w 580322"/>
              <a:gd name="connsiteY11" fmla="*/ 385257 h 385257"/>
              <a:gd name="connsiteX12" fmla="*/ 0 w 580322"/>
              <a:gd name="connsiteY12" fmla="*/ 328378 h 385257"/>
              <a:gd name="connsiteX13" fmla="*/ 83560 w 580322"/>
              <a:gd name="connsiteY13" fmla="*/ 278324 h 385257"/>
              <a:gd name="connsiteX14" fmla="*/ 140533 w 580322"/>
              <a:gd name="connsiteY14" fmla="*/ 244955 h 385257"/>
              <a:gd name="connsiteX15" fmla="*/ 143571 w 580322"/>
              <a:gd name="connsiteY15" fmla="*/ 240405 h 385257"/>
              <a:gd name="connsiteX16" fmla="*/ 193422 w 580322"/>
              <a:gd name="connsiteY16" fmla="*/ 237182 h 385257"/>
              <a:gd name="connsiteX17" fmla="*/ 483825 w 580322"/>
              <a:gd name="connsiteY17" fmla="*/ 223698 h 385257"/>
              <a:gd name="connsiteX18" fmla="*/ 499786 w 580322"/>
              <a:gd name="connsiteY18" fmla="*/ 223698 h 385257"/>
              <a:gd name="connsiteX19" fmla="*/ 499786 w 580322"/>
              <a:gd name="connsiteY19" fmla="*/ 229059 h 385257"/>
              <a:gd name="connsiteX20" fmla="*/ 483825 w 580322"/>
              <a:gd name="connsiteY20" fmla="*/ 229059 h 385257"/>
              <a:gd name="connsiteX21" fmla="*/ 483825 w 580322"/>
              <a:gd name="connsiteY21" fmla="*/ 216144 h 385257"/>
              <a:gd name="connsiteX22" fmla="*/ 499786 w 580322"/>
              <a:gd name="connsiteY22" fmla="*/ 216144 h 385257"/>
              <a:gd name="connsiteX23" fmla="*/ 499786 w 580322"/>
              <a:gd name="connsiteY23" fmla="*/ 221505 h 385257"/>
              <a:gd name="connsiteX24" fmla="*/ 483825 w 580322"/>
              <a:gd name="connsiteY24" fmla="*/ 221505 h 385257"/>
              <a:gd name="connsiteX25" fmla="*/ 483825 w 580322"/>
              <a:gd name="connsiteY25" fmla="*/ 207858 h 385257"/>
              <a:gd name="connsiteX26" fmla="*/ 499786 w 580322"/>
              <a:gd name="connsiteY26" fmla="*/ 207858 h 385257"/>
              <a:gd name="connsiteX27" fmla="*/ 499786 w 580322"/>
              <a:gd name="connsiteY27" fmla="*/ 213097 h 385257"/>
              <a:gd name="connsiteX28" fmla="*/ 483825 w 580322"/>
              <a:gd name="connsiteY28" fmla="*/ 213097 h 385257"/>
              <a:gd name="connsiteX29" fmla="*/ 492232 w 580322"/>
              <a:gd name="connsiteY29" fmla="*/ 191166 h 385257"/>
              <a:gd name="connsiteX30" fmla="*/ 507340 w 580322"/>
              <a:gd name="connsiteY30" fmla="*/ 191166 h 385257"/>
              <a:gd name="connsiteX31" fmla="*/ 507340 w 580322"/>
              <a:gd name="connsiteY31" fmla="*/ 194212 h 385257"/>
              <a:gd name="connsiteX32" fmla="*/ 492232 w 580322"/>
              <a:gd name="connsiteY32" fmla="*/ 194212 h 385257"/>
              <a:gd name="connsiteX33" fmla="*/ 448857 w 580322"/>
              <a:gd name="connsiteY33" fmla="*/ 191166 h 385257"/>
              <a:gd name="connsiteX34" fmla="*/ 456533 w 580322"/>
              <a:gd name="connsiteY34" fmla="*/ 191166 h 385257"/>
              <a:gd name="connsiteX35" fmla="*/ 456533 w 580322"/>
              <a:gd name="connsiteY35" fmla="*/ 205543 h 385257"/>
              <a:gd name="connsiteX36" fmla="*/ 448857 w 580322"/>
              <a:gd name="connsiteY36" fmla="*/ 205543 h 385257"/>
              <a:gd name="connsiteX37" fmla="*/ 444364 w 580322"/>
              <a:gd name="connsiteY37" fmla="*/ 185805 h 385257"/>
              <a:gd name="connsiteX38" fmla="*/ 444364 w 580322"/>
              <a:gd name="connsiteY38" fmla="*/ 240389 h 385257"/>
              <a:gd name="connsiteX39" fmla="*/ 511224 w 580322"/>
              <a:gd name="connsiteY39" fmla="*/ 240389 h 385257"/>
              <a:gd name="connsiteX40" fmla="*/ 511224 w 580322"/>
              <a:gd name="connsiteY40" fmla="*/ 185805 h 385257"/>
              <a:gd name="connsiteX41" fmla="*/ 437526 w 580322"/>
              <a:gd name="connsiteY41" fmla="*/ 178982 h 385257"/>
              <a:gd name="connsiteX42" fmla="*/ 518062 w 580322"/>
              <a:gd name="connsiteY42" fmla="*/ 178982 h 385257"/>
              <a:gd name="connsiteX43" fmla="*/ 518062 w 580322"/>
              <a:gd name="connsiteY43" fmla="*/ 247212 h 385257"/>
              <a:gd name="connsiteX44" fmla="*/ 437526 w 580322"/>
              <a:gd name="connsiteY44" fmla="*/ 247212 h 385257"/>
              <a:gd name="connsiteX45" fmla="*/ 478891 w 580322"/>
              <a:gd name="connsiteY45" fmla="*/ 88699 h 385257"/>
              <a:gd name="connsiteX46" fmla="*/ 486141 w 580322"/>
              <a:gd name="connsiteY46" fmla="*/ 96314 h 385257"/>
              <a:gd name="connsiteX47" fmla="*/ 478891 w 580322"/>
              <a:gd name="connsiteY47" fmla="*/ 103929 h 385257"/>
              <a:gd name="connsiteX48" fmla="*/ 471641 w 580322"/>
              <a:gd name="connsiteY48" fmla="*/ 96314 h 385257"/>
              <a:gd name="connsiteX49" fmla="*/ 478891 w 580322"/>
              <a:gd name="connsiteY49" fmla="*/ 88699 h 385257"/>
              <a:gd name="connsiteX50" fmla="*/ 313684 w 580322"/>
              <a:gd name="connsiteY50" fmla="*/ 69814 h 385257"/>
              <a:gd name="connsiteX51" fmla="*/ 387328 w 580322"/>
              <a:gd name="connsiteY51" fmla="*/ 84227 h 385257"/>
              <a:gd name="connsiteX52" fmla="*/ 387328 w 580322"/>
              <a:gd name="connsiteY52" fmla="*/ 172980 h 385257"/>
              <a:gd name="connsiteX53" fmla="*/ 331905 w 580322"/>
              <a:gd name="connsiteY53" fmla="*/ 204081 h 385257"/>
              <a:gd name="connsiteX54" fmla="*/ 275723 w 580322"/>
              <a:gd name="connsiteY54" fmla="*/ 190427 h 385257"/>
              <a:gd name="connsiteX55" fmla="*/ 276482 w 580322"/>
              <a:gd name="connsiteY55" fmla="*/ 186634 h 385257"/>
              <a:gd name="connsiteX56" fmla="*/ 328109 w 580322"/>
              <a:gd name="connsiteY56" fmla="*/ 198771 h 385257"/>
              <a:gd name="connsiteX57" fmla="*/ 328109 w 580322"/>
              <a:gd name="connsiteY57" fmla="*/ 117604 h 385257"/>
              <a:gd name="connsiteX58" fmla="*/ 293944 w 580322"/>
              <a:gd name="connsiteY58" fmla="*/ 110777 h 385257"/>
              <a:gd name="connsiteX59" fmla="*/ 293944 w 580322"/>
              <a:gd name="connsiteY59" fmla="*/ 110018 h 385257"/>
              <a:gd name="connsiteX60" fmla="*/ 293944 w 580322"/>
              <a:gd name="connsiteY60" fmla="*/ 106984 h 385257"/>
              <a:gd name="connsiteX61" fmla="*/ 331905 w 580322"/>
              <a:gd name="connsiteY61" fmla="*/ 114570 h 385257"/>
              <a:gd name="connsiteX62" fmla="*/ 381254 w 580322"/>
              <a:gd name="connsiteY62" fmla="*/ 88020 h 385257"/>
              <a:gd name="connsiteX63" fmla="*/ 313684 w 580322"/>
              <a:gd name="connsiteY63" fmla="*/ 74365 h 385257"/>
              <a:gd name="connsiteX64" fmla="*/ 297740 w 580322"/>
              <a:gd name="connsiteY64" fmla="*/ 82710 h 385257"/>
              <a:gd name="connsiteX65" fmla="*/ 297740 w 580322"/>
              <a:gd name="connsiteY65" fmla="*/ 80434 h 385257"/>
              <a:gd name="connsiteX66" fmla="*/ 297740 w 580322"/>
              <a:gd name="connsiteY66" fmla="*/ 78158 h 385257"/>
              <a:gd name="connsiteX67" fmla="*/ 479317 w 580322"/>
              <a:gd name="connsiteY67" fmla="*/ 45446 h 385257"/>
              <a:gd name="connsiteX68" fmla="*/ 480836 w 580322"/>
              <a:gd name="connsiteY68" fmla="*/ 46206 h 385257"/>
              <a:gd name="connsiteX69" fmla="*/ 486912 w 580322"/>
              <a:gd name="connsiteY69" fmla="*/ 52289 h 385257"/>
              <a:gd name="connsiteX70" fmla="*/ 486912 w 580322"/>
              <a:gd name="connsiteY70" fmla="*/ 55331 h 385257"/>
              <a:gd name="connsiteX71" fmla="*/ 483874 w 580322"/>
              <a:gd name="connsiteY71" fmla="*/ 55331 h 385257"/>
              <a:gd name="connsiteX72" fmla="*/ 481595 w 580322"/>
              <a:gd name="connsiteY72" fmla="*/ 53050 h 385257"/>
              <a:gd name="connsiteX73" fmla="*/ 481595 w 580322"/>
              <a:gd name="connsiteY73" fmla="*/ 63695 h 385257"/>
              <a:gd name="connsiteX74" fmla="*/ 493747 w 580322"/>
              <a:gd name="connsiteY74" fmla="*/ 63695 h 385257"/>
              <a:gd name="connsiteX75" fmla="*/ 491469 w 580322"/>
              <a:gd name="connsiteY75" fmla="*/ 61414 h 385257"/>
              <a:gd name="connsiteX76" fmla="*/ 490709 w 580322"/>
              <a:gd name="connsiteY76" fmla="*/ 59893 h 385257"/>
              <a:gd name="connsiteX77" fmla="*/ 491469 w 580322"/>
              <a:gd name="connsiteY77" fmla="*/ 58372 h 385257"/>
              <a:gd name="connsiteX78" fmla="*/ 495266 w 580322"/>
              <a:gd name="connsiteY78" fmla="*/ 58372 h 385257"/>
              <a:gd name="connsiteX79" fmla="*/ 501342 w 580322"/>
              <a:gd name="connsiteY79" fmla="*/ 64455 h 385257"/>
              <a:gd name="connsiteX80" fmla="*/ 502101 w 580322"/>
              <a:gd name="connsiteY80" fmla="*/ 65976 h 385257"/>
              <a:gd name="connsiteX81" fmla="*/ 501342 w 580322"/>
              <a:gd name="connsiteY81" fmla="*/ 67497 h 385257"/>
              <a:gd name="connsiteX82" fmla="*/ 495266 w 580322"/>
              <a:gd name="connsiteY82" fmla="*/ 73580 h 385257"/>
              <a:gd name="connsiteX83" fmla="*/ 491469 w 580322"/>
              <a:gd name="connsiteY83" fmla="*/ 73580 h 385257"/>
              <a:gd name="connsiteX84" fmla="*/ 491469 w 580322"/>
              <a:gd name="connsiteY84" fmla="*/ 70538 h 385257"/>
              <a:gd name="connsiteX85" fmla="*/ 493747 w 580322"/>
              <a:gd name="connsiteY85" fmla="*/ 68257 h 385257"/>
              <a:gd name="connsiteX86" fmla="*/ 481595 w 580322"/>
              <a:gd name="connsiteY86" fmla="*/ 68257 h 385257"/>
              <a:gd name="connsiteX87" fmla="*/ 481595 w 580322"/>
              <a:gd name="connsiteY87" fmla="*/ 86506 h 385257"/>
              <a:gd name="connsiteX88" fmla="*/ 477039 w 580322"/>
              <a:gd name="connsiteY88" fmla="*/ 86506 h 385257"/>
              <a:gd name="connsiteX89" fmla="*/ 477039 w 580322"/>
              <a:gd name="connsiteY89" fmla="*/ 68257 h 385257"/>
              <a:gd name="connsiteX90" fmla="*/ 464128 w 580322"/>
              <a:gd name="connsiteY90" fmla="*/ 68257 h 385257"/>
              <a:gd name="connsiteX91" fmla="*/ 466406 w 580322"/>
              <a:gd name="connsiteY91" fmla="*/ 70538 h 385257"/>
              <a:gd name="connsiteX92" fmla="*/ 467166 w 580322"/>
              <a:gd name="connsiteY92" fmla="*/ 72059 h 385257"/>
              <a:gd name="connsiteX93" fmla="*/ 466406 w 580322"/>
              <a:gd name="connsiteY93" fmla="*/ 73580 h 385257"/>
              <a:gd name="connsiteX94" fmla="*/ 463368 w 580322"/>
              <a:gd name="connsiteY94" fmla="*/ 73580 h 385257"/>
              <a:gd name="connsiteX95" fmla="*/ 457293 w 580322"/>
              <a:gd name="connsiteY95" fmla="*/ 67497 h 385257"/>
              <a:gd name="connsiteX96" fmla="*/ 456533 w 580322"/>
              <a:gd name="connsiteY96" fmla="*/ 65976 h 385257"/>
              <a:gd name="connsiteX97" fmla="*/ 457293 w 580322"/>
              <a:gd name="connsiteY97" fmla="*/ 64455 h 385257"/>
              <a:gd name="connsiteX98" fmla="*/ 463368 w 580322"/>
              <a:gd name="connsiteY98" fmla="*/ 58372 h 385257"/>
              <a:gd name="connsiteX99" fmla="*/ 466406 w 580322"/>
              <a:gd name="connsiteY99" fmla="*/ 58372 h 385257"/>
              <a:gd name="connsiteX100" fmla="*/ 466406 w 580322"/>
              <a:gd name="connsiteY100" fmla="*/ 61414 h 385257"/>
              <a:gd name="connsiteX101" fmla="*/ 464128 w 580322"/>
              <a:gd name="connsiteY101" fmla="*/ 63695 h 385257"/>
              <a:gd name="connsiteX102" fmla="*/ 477039 w 580322"/>
              <a:gd name="connsiteY102" fmla="*/ 63695 h 385257"/>
              <a:gd name="connsiteX103" fmla="*/ 477039 w 580322"/>
              <a:gd name="connsiteY103" fmla="*/ 53050 h 385257"/>
              <a:gd name="connsiteX104" fmla="*/ 474760 w 580322"/>
              <a:gd name="connsiteY104" fmla="*/ 55331 h 385257"/>
              <a:gd name="connsiteX105" fmla="*/ 472482 w 580322"/>
              <a:gd name="connsiteY105" fmla="*/ 56091 h 385257"/>
              <a:gd name="connsiteX106" fmla="*/ 470963 w 580322"/>
              <a:gd name="connsiteY106" fmla="*/ 55331 h 385257"/>
              <a:gd name="connsiteX107" fmla="*/ 470963 w 580322"/>
              <a:gd name="connsiteY107" fmla="*/ 52289 h 385257"/>
              <a:gd name="connsiteX108" fmla="*/ 477039 w 580322"/>
              <a:gd name="connsiteY108" fmla="*/ 46206 h 385257"/>
              <a:gd name="connsiteX109" fmla="*/ 479317 w 580322"/>
              <a:gd name="connsiteY109" fmla="*/ 45446 h 385257"/>
              <a:gd name="connsiteX110" fmla="*/ 271946 w 580322"/>
              <a:gd name="connsiteY110" fmla="*/ 15961 h 385257"/>
              <a:gd name="connsiteX111" fmla="*/ 534722 w 580322"/>
              <a:gd name="connsiteY111" fmla="*/ 15961 h 385257"/>
              <a:gd name="connsiteX112" fmla="*/ 545354 w 580322"/>
              <a:gd name="connsiteY112" fmla="*/ 25819 h 385257"/>
              <a:gd name="connsiteX113" fmla="*/ 545354 w 580322"/>
              <a:gd name="connsiteY113" fmla="*/ 263916 h 385257"/>
              <a:gd name="connsiteX114" fmla="*/ 534722 w 580322"/>
              <a:gd name="connsiteY114" fmla="*/ 273774 h 385257"/>
              <a:gd name="connsiteX115" fmla="*/ 328147 w 580322"/>
              <a:gd name="connsiteY115" fmla="*/ 273774 h 385257"/>
              <a:gd name="connsiteX116" fmla="*/ 311438 w 580322"/>
              <a:gd name="connsiteY116" fmla="*/ 267708 h 385257"/>
              <a:gd name="connsiteX117" fmla="*/ 278781 w 580322"/>
              <a:gd name="connsiteY117" fmla="*/ 253301 h 385257"/>
              <a:gd name="connsiteX118" fmla="*/ 524089 w 580322"/>
              <a:gd name="connsiteY118" fmla="*/ 253301 h 385257"/>
              <a:gd name="connsiteX119" fmla="*/ 524089 w 580322"/>
              <a:gd name="connsiteY119" fmla="*/ 36434 h 385257"/>
              <a:gd name="connsiteX120" fmla="*/ 287895 w 580322"/>
              <a:gd name="connsiteY120" fmla="*/ 36434 h 385257"/>
              <a:gd name="connsiteX121" fmla="*/ 275743 w 580322"/>
              <a:gd name="connsiteY121" fmla="*/ 19752 h 385257"/>
              <a:gd name="connsiteX122" fmla="*/ 271946 w 580322"/>
              <a:gd name="connsiteY122" fmla="*/ 15961 h 385257"/>
              <a:gd name="connsiteX123" fmla="*/ 192947 w 580322"/>
              <a:gd name="connsiteY123" fmla="*/ 0 h 385257"/>
              <a:gd name="connsiteX124" fmla="*/ 275759 w 580322"/>
              <a:gd name="connsiteY124" fmla="*/ 72038 h 385257"/>
              <a:gd name="connsiteX125" fmla="*/ 270441 w 580322"/>
              <a:gd name="connsiteY125" fmla="*/ 109195 h 385257"/>
              <a:gd name="connsiteX126" fmla="*/ 278038 w 580322"/>
              <a:gd name="connsiteY126" fmla="*/ 126636 h 385257"/>
              <a:gd name="connsiteX127" fmla="*/ 259045 w 580322"/>
              <a:gd name="connsiteY127" fmla="*/ 162276 h 385257"/>
              <a:gd name="connsiteX128" fmla="*/ 236252 w 580322"/>
              <a:gd name="connsiteY128" fmla="*/ 215357 h 385257"/>
              <a:gd name="connsiteX129" fmla="*/ 237772 w 580322"/>
              <a:gd name="connsiteY129" fmla="*/ 222181 h 385257"/>
              <a:gd name="connsiteX130" fmla="*/ 148883 w 580322"/>
              <a:gd name="connsiteY130" fmla="*/ 223698 h 385257"/>
              <a:gd name="connsiteX131" fmla="*/ 149642 w 580322"/>
              <a:gd name="connsiteY131" fmla="*/ 213082 h 385257"/>
              <a:gd name="connsiteX132" fmla="*/ 126850 w 580322"/>
              <a:gd name="connsiteY132" fmla="*/ 162276 h 385257"/>
              <a:gd name="connsiteX133" fmla="*/ 107097 w 580322"/>
              <a:gd name="connsiteY133" fmla="*/ 126636 h 385257"/>
              <a:gd name="connsiteX134" fmla="*/ 114694 w 580322"/>
              <a:gd name="connsiteY134" fmla="*/ 109195 h 385257"/>
              <a:gd name="connsiteX135" fmla="*/ 109376 w 580322"/>
              <a:gd name="connsiteY135" fmla="*/ 72038 h 385257"/>
              <a:gd name="connsiteX136" fmla="*/ 192947 w 580322"/>
              <a:gd name="connsiteY136" fmla="*/ 0 h 385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</a:cxnLst>
            <a:rect l="l" t="t" r="r" b="b"/>
            <a:pathLst>
              <a:path w="580322" h="385257">
                <a:moveTo>
                  <a:pt x="356990" y="286689"/>
                </a:moveTo>
                <a:lnTo>
                  <a:pt x="580322" y="286689"/>
                </a:lnTo>
                <a:lnTo>
                  <a:pt x="580322" y="292757"/>
                </a:lnTo>
                <a:cubicBezTo>
                  <a:pt x="580322" y="292757"/>
                  <a:pt x="511955" y="306411"/>
                  <a:pt x="394972" y="310204"/>
                </a:cubicBezTo>
                <a:cubicBezTo>
                  <a:pt x="387375" y="303377"/>
                  <a:pt x="375981" y="295792"/>
                  <a:pt x="356990" y="286689"/>
                </a:cubicBezTo>
                <a:close/>
                <a:moveTo>
                  <a:pt x="193422" y="237182"/>
                </a:moveTo>
                <a:cubicBezTo>
                  <a:pt x="210609" y="236803"/>
                  <a:pt x="227891" y="236992"/>
                  <a:pt x="243843" y="237371"/>
                </a:cubicBezTo>
                <a:cubicBezTo>
                  <a:pt x="244603" y="239647"/>
                  <a:pt x="245362" y="241163"/>
                  <a:pt x="246122" y="242680"/>
                </a:cubicBezTo>
                <a:cubicBezTo>
                  <a:pt x="254478" y="257089"/>
                  <a:pt x="268911" y="266190"/>
                  <a:pt x="301575" y="278324"/>
                </a:cubicBezTo>
                <a:cubicBezTo>
                  <a:pt x="352471" y="296526"/>
                  <a:pt x="385135" y="315485"/>
                  <a:pt x="385135" y="328378"/>
                </a:cubicBezTo>
                <a:lnTo>
                  <a:pt x="385135" y="385257"/>
                </a:lnTo>
                <a:lnTo>
                  <a:pt x="0" y="385257"/>
                </a:lnTo>
                <a:lnTo>
                  <a:pt x="0" y="328378"/>
                </a:lnTo>
                <a:cubicBezTo>
                  <a:pt x="0" y="315485"/>
                  <a:pt x="32664" y="296526"/>
                  <a:pt x="83560" y="278324"/>
                </a:cubicBezTo>
                <a:cubicBezTo>
                  <a:pt x="113186" y="266949"/>
                  <a:pt x="130657" y="257848"/>
                  <a:pt x="140533" y="244955"/>
                </a:cubicBezTo>
                <a:cubicBezTo>
                  <a:pt x="141292" y="243438"/>
                  <a:pt x="142811" y="241922"/>
                  <a:pt x="143571" y="240405"/>
                </a:cubicBezTo>
                <a:cubicBezTo>
                  <a:pt x="159144" y="238509"/>
                  <a:pt x="176235" y="237561"/>
                  <a:pt x="193422" y="237182"/>
                </a:cubicBezTo>
                <a:close/>
                <a:moveTo>
                  <a:pt x="483825" y="223698"/>
                </a:moveTo>
                <a:lnTo>
                  <a:pt x="499786" y="223698"/>
                </a:lnTo>
                <a:lnTo>
                  <a:pt x="499786" y="229059"/>
                </a:lnTo>
                <a:lnTo>
                  <a:pt x="483825" y="229059"/>
                </a:lnTo>
                <a:close/>
                <a:moveTo>
                  <a:pt x="483825" y="216144"/>
                </a:moveTo>
                <a:lnTo>
                  <a:pt x="499786" y="216144"/>
                </a:lnTo>
                <a:lnTo>
                  <a:pt x="499786" y="221505"/>
                </a:lnTo>
                <a:lnTo>
                  <a:pt x="483825" y="221505"/>
                </a:lnTo>
                <a:close/>
                <a:moveTo>
                  <a:pt x="483825" y="207858"/>
                </a:moveTo>
                <a:lnTo>
                  <a:pt x="499786" y="207858"/>
                </a:lnTo>
                <a:lnTo>
                  <a:pt x="499786" y="213097"/>
                </a:lnTo>
                <a:lnTo>
                  <a:pt x="483825" y="213097"/>
                </a:lnTo>
                <a:close/>
                <a:moveTo>
                  <a:pt x="492232" y="191166"/>
                </a:moveTo>
                <a:lnTo>
                  <a:pt x="507340" y="191166"/>
                </a:lnTo>
                <a:lnTo>
                  <a:pt x="507340" y="194212"/>
                </a:lnTo>
                <a:lnTo>
                  <a:pt x="492232" y="194212"/>
                </a:lnTo>
                <a:close/>
                <a:moveTo>
                  <a:pt x="448857" y="191166"/>
                </a:moveTo>
                <a:lnTo>
                  <a:pt x="456533" y="191166"/>
                </a:lnTo>
                <a:lnTo>
                  <a:pt x="456533" y="205543"/>
                </a:lnTo>
                <a:lnTo>
                  <a:pt x="448857" y="205543"/>
                </a:lnTo>
                <a:close/>
                <a:moveTo>
                  <a:pt x="444364" y="185805"/>
                </a:moveTo>
                <a:lnTo>
                  <a:pt x="444364" y="240389"/>
                </a:lnTo>
                <a:lnTo>
                  <a:pt x="511224" y="240389"/>
                </a:lnTo>
                <a:lnTo>
                  <a:pt x="511224" y="185805"/>
                </a:lnTo>
                <a:close/>
                <a:moveTo>
                  <a:pt x="437526" y="178982"/>
                </a:moveTo>
                <a:lnTo>
                  <a:pt x="518062" y="178982"/>
                </a:lnTo>
                <a:lnTo>
                  <a:pt x="518062" y="247212"/>
                </a:lnTo>
                <a:lnTo>
                  <a:pt x="437526" y="247212"/>
                </a:lnTo>
                <a:close/>
                <a:moveTo>
                  <a:pt x="478891" y="88699"/>
                </a:moveTo>
                <a:cubicBezTo>
                  <a:pt x="482895" y="88699"/>
                  <a:pt x="486141" y="92108"/>
                  <a:pt x="486141" y="96314"/>
                </a:cubicBezTo>
                <a:cubicBezTo>
                  <a:pt x="486141" y="100520"/>
                  <a:pt x="482895" y="103929"/>
                  <a:pt x="478891" y="103929"/>
                </a:cubicBezTo>
                <a:cubicBezTo>
                  <a:pt x="474887" y="103929"/>
                  <a:pt x="471641" y="100520"/>
                  <a:pt x="471641" y="96314"/>
                </a:cubicBezTo>
                <a:cubicBezTo>
                  <a:pt x="471641" y="92108"/>
                  <a:pt x="474887" y="88699"/>
                  <a:pt x="478891" y="88699"/>
                </a:cubicBezTo>
                <a:close/>
                <a:moveTo>
                  <a:pt x="313684" y="69814"/>
                </a:moveTo>
                <a:lnTo>
                  <a:pt x="387328" y="84227"/>
                </a:lnTo>
                <a:lnTo>
                  <a:pt x="387328" y="172980"/>
                </a:lnTo>
                <a:lnTo>
                  <a:pt x="331905" y="204081"/>
                </a:lnTo>
                <a:lnTo>
                  <a:pt x="275723" y="190427"/>
                </a:lnTo>
                <a:cubicBezTo>
                  <a:pt x="275723" y="189668"/>
                  <a:pt x="276482" y="188151"/>
                  <a:pt x="276482" y="186634"/>
                </a:cubicBezTo>
                <a:lnTo>
                  <a:pt x="328109" y="198771"/>
                </a:lnTo>
                <a:lnTo>
                  <a:pt x="328109" y="117604"/>
                </a:lnTo>
                <a:lnTo>
                  <a:pt x="293944" y="110777"/>
                </a:lnTo>
                <a:cubicBezTo>
                  <a:pt x="293944" y="110777"/>
                  <a:pt x="293944" y="110018"/>
                  <a:pt x="293944" y="110018"/>
                </a:cubicBezTo>
                <a:cubicBezTo>
                  <a:pt x="293944" y="109260"/>
                  <a:pt x="293944" y="107743"/>
                  <a:pt x="293944" y="106984"/>
                </a:cubicBezTo>
                <a:lnTo>
                  <a:pt x="331905" y="114570"/>
                </a:lnTo>
                <a:lnTo>
                  <a:pt x="381254" y="88020"/>
                </a:lnTo>
                <a:lnTo>
                  <a:pt x="313684" y="74365"/>
                </a:lnTo>
                <a:lnTo>
                  <a:pt x="297740" y="82710"/>
                </a:lnTo>
                <a:cubicBezTo>
                  <a:pt x="297740" y="81951"/>
                  <a:pt x="297740" y="81193"/>
                  <a:pt x="297740" y="80434"/>
                </a:cubicBezTo>
                <a:cubicBezTo>
                  <a:pt x="297740" y="79675"/>
                  <a:pt x="297740" y="78917"/>
                  <a:pt x="297740" y="78158"/>
                </a:cubicBezTo>
                <a:close/>
                <a:moveTo>
                  <a:pt x="479317" y="45446"/>
                </a:moveTo>
                <a:cubicBezTo>
                  <a:pt x="479317" y="45446"/>
                  <a:pt x="480077" y="45446"/>
                  <a:pt x="480836" y="46206"/>
                </a:cubicBezTo>
                <a:lnTo>
                  <a:pt x="486912" y="52289"/>
                </a:lnTo>
                <a:cubicBezTo>
                  <a:pt x="487671" y="53050"/>
                  <a:pt x="487671" y="54570"/>
                  <a:pt x="486912" y="55331"/>
                </a:cubicBezTo>
                <a:cubicBezTo>
                  <a:pt x="486152" y="56091"/>
                  <a:pt x="484633" y="56091"/>
                  <a:pt x="483874" y="55331"/>
                </a:cubicBezTo>
                <a:lnTo>
                  <a:pt x="481595" y="53050"/>
                </a:lnTo>
                <a:lnTo>
                  <a:pt x="481595" y="63695"/>
                </a:lnTo>
                <a:lnTo>
                  <a:pt x="493747" y="63695"/>
                </a:lnTo>
                <a:lnTo>
                  <a:pt x="491469" y="61414"/>
                </a:lnTo>
                <a:cubicBezTo>
                  <a:pt x="491469" y="60653"/>
                  <a:pt x="490709" y="60653"/>
                  <a:pt x="490709" y="59893"/>
                </a:cubicBezTo>
                <a:cubicBezTo>
                  <a:pt x="490709" y="59133"/>
                  <a:pt x="491469" y="58372"/>
                  <a:pt x="491469" y="58372"/>
                </a:cubicBezTo>
                <a:cubicBezTo>
                  <a:pt x="492228" y="56852"/>
                  <a:pt x="493747" y="56852"/>
                  <a:pt x="495266" y="58372"/>
                </a:cubicBezTo>
                <a:lnTo>
                  <a:pt x="501342" y="64455"/>
                </a:lnTo>
                <a:cubicBezTo>
                  <a:pt x="501342" y="64455"/>
                  <a:pt x="502101" y="65216"/>
                  <a:pt x="502101" y="65976"/>
                </a:cubicBezTo>
                <a:cubicBezTo>
                  <a:pt x="502101" y="66736"/>
                  <a:pt x="501342" y="67497"/>
                  <a:pt x="501342" y="67497"/>
                </a:cubicBezTo>
                <a:lnTo>
                  <a:pt x="495266" y="73580"/>
                </a:lnTo>
                <a:cubicBezTo>
                  <a:pt x="493747" y="74340"/>
                  <a:pt x="492228" y="74340"/>
                  <a:pt x="491469" y="73580"/>
                </a:cubicBezTo>
                <a:cubicBezTo>
                  <a:pt x="490709" y="72819"/>
                  <a:pt x="490709" y="71299"/>
                  <a:pt x="491469" y="70538"/>
                </a:cubicBezTo>
                <a:lnTo>
                  <a:pt x="493747" y="68257"/>
                </a:lnTo>
                <a:lnTo>
                  <a:pt x="481595" y="68257"/>
                </a:lnTo>
                <a:lnTo>
                  <a:pt x="481595" y="86506"/>
                </a:lnTo>
                <a:lnTo>
                  <a:pt x="477039" y="86506"/>
                </a:lnTo>
                <a:lnTo>
                  <a:pt x="477039" y="68257"/>
                </a:lnTo>
                <a:lnTo>
                  <a:pt x="464128" y="68257"/>
                </a:lnTo>
                <a:lnTo>
                  <a:pt x="466406" y="70538"/>
                </a:lnTo>
                <a:cubicBezTo>
                  <a:pt x="467166" y="71299"/>
                  <a:pt x="467166" y="71299"/>
                  <a:pt x="467166" y="72059"/>
                </a:cubicBezTo>
                <a:cubicBezTo>
                  <a:pt x="467166" y="72819"/>
                  <a:pt x="467166" y="73580"/>
                  <a:pt x="466406" y="73580"/>
                </a:cubicBezTo>
                <a:cubicBezTo>
                  <a:pt x="465647" y="74340"/>
                  <a:pt x="464128" y="74340"/>
                  <a:pt x="463368" y="73580"/>
                </a:cubicBezTo>
                <a:lnTo>
                  <a:pt x="457293" y="67497"/>
                </a:lnTo>
                <a:cubicBezTo>
                  <a:pt x="456533" y="67497"/>
                  <a:pt x="456533" y="66736"/>
                  <a:pt x="456533" y="65976"/>
                </a:cubicBezTo>
                <a:cubicBezTo>
                  <a:pt x="456533" y="65216"/>
                  <a:pt x="456533" y="64455"/>
                  <a:pt x="457293" y="64455"/>
                </a:cubicBezTo>
                <a:lnTo>
                  <a:pt x="463368" y="58372"/>
                </a:lnTo>
                <a:cubicBezTo>
                  <a:pt x="464128" y="56852"/>
                  <a:pt x="465647" y="56852"/>
                  <a:pt x="466406" y="58372"/>
                </a:cubicBezTo>
                <a:cubicBezTo>
                  <a:pt x="467166" y="59133"/>
                  <a:pt x="467166" y="60653"/>
                  <a:pt x="466406" y="61414"/>
                </a:cubicBezTo>
                <a:lnTo>
                  <a:pt x="464128" y="63695"/>
                </a:lnTo>
                <a:lnTo>
                  <a:pt x="477039" y="63695"/>
                </a:lnTo>
                <a:lnTo>
                  <a:pt x="477039" y="53050"/>
                </a:lnTo>
                <a:lnTo>
                  <a:pt x="474760" y="55331"/>
                </a:lnTo>
                <a:cubicBezTo>
                  <a:pt x="474001" y="56091"/>
                  <a:pt x="473241" y="56091"/>
                  <a:pt x="472482" y="56091"/>
                </a:cubicBezTo>
                <a:cubicBezTo>
                  <a:pt x="472482" y="56091"/>
                  <a:pt x="471722" y="56091"/>
                  <a:pt x="470963" y="55331"/>
                </a:cubicBezTo>
                <a:cubicBezTo>
                  <a:pt x="470203" y="54570"/>
                  <a:pt x="470203" y="53050"/>
                  <a:pt x="470963" y="52289"/>
                </a:cubicBezTo>
                <a:lnTo>
                  <a:pt x="477039" y="46206"/>
                </a:lnTo>
                <a:cubicBezTo>
                  <a:pt x="477798" y="45446"/>
                  <a:pt x="478558" y="45446"/>
                  <a:pt x="479317" y="45446"/>
                </a:cubicBezTo>
                <a:close/>
                <a:moveTo>
                  <a:pt x="271946" y="15961"/>
                </a:moveTo>
                <a:lnTo>
                  <a:pt x="534722" y="15961"/>
                </a:lnTo>
                <a:cubicBezTo>
                  <a:pt x="540797" y="15961"/>
                  <a:pt x="545354" y="20511"/>
                  <a:pt x="545354" y="25819"/>
                </a:cubicBezTo>
                <a:lnTo>
                  <a:pt x="545354" y="263916"/>
                </a:lnTo>
                <a:cubicBezTo>
                  <a:pt x="545354" y="269224"/>
                  <a:pt x="540797" y="273774"/>
                  <a:pt x="534722" y="273774"/>
                </a:cubicBezTo>
                <a:lnTo>
                  <a:pt x="328147" y="273774"/>
                </a:lnTo>
                <a:cubicBezTo>
                  <a:pt x="322830" y="272257"/>
                  <a:pt x="317514" y="269983"/>
                  <a:pt x="311438" y="267708"/>
                </a:cubicBezTo>
                <a:cubicBezTo>
                  <a:pt x="295490" y="262400"/>
                  <a:pt x="285616" y="257850"/>
                  <a:pt x="278781" y="253301"/>
                </a:cubicBezTo>
                <a:lnTo>
                  <a:pt x="524089" y="253301"/>
                </a:lnTo>
                <a:lnTo>
                  <a:pt x="524089" y="36434"/>
                </a:lnTo>
                <a:lnTo>
                  <a:pt x="287895" y="36434"/>
                </a:lnTo>
                <a:cubicBezTo>
                  <a:pt x="284857" y="30368"/>
                  <a:pt x="280300" y="25060"/>
                  <a:pt x="275743" y="19752"/>
                </a:cubicBezTo>
                <a:cubicBezTo>
                  <a:pt x="274224" y="18236"/>
                  <a:pt x="273465" y="16719"/>
                  <a:pt x="271946" y="15961"/>
                </a:cubicBezTo>
                <a:close/>
                <a:moveTo>
                  <a:pt x="192947" y="0"/>
                </a:moveTo>
                <a:cubicBezTo>
                  <a:pt x="264363" y="0"/>
                  <a:pt x="278038" y="52323"/>
                  <a:pt x="275759" y="72038"/>
                </a:cubicBezTo>
                <a:cubicBezTo>
                  <a:pt x="274239" y="87963"/>
                  <a:pt x="270441" y="109195"/>
                  <a:pt x="270441" y="109195"/>
                </a:cubicBezTo>
                <a:cubicBezTo>
                  <a:pt x="270441" y="109195"/>
                  <a:pt x="278038" y="112228"/>
                  <a:pt x="278038" y="126636"/>
                </a:cubicBezTo>
                <a:cubicBezTo>
                  <a:pt x="275759" y="161518"/>
                  <a:pt x="261324" y="146352"/>
                  <a:pt x="259045" y="162276"/>
                </a:cubicBezTo>
                <a:cubicBezTo>
                  <a:pt x="252207" y="199432"/>
                  <a:pt x="236252" y="195641"/>
                  <a:pt x="236252" y="215357"/>
                </a:cubicBezTo>
                <a:cubicBezTo>
                  <a:pt x="236252" y="217632"/>
                  <a:pt x="237012" y="219907"/>
                  <a:pt x="237772" y="222181"/>
                </a:cubicBezTo>
                <a:cubicBezTo>
                  <a:pt x="205103" y="219907"/>
                  <a:pt x="183831" y="221423"/>
                  <a:pt x="148883" y="223698"/>
                </a:cubicBezTo>
                <a:cubicBezTo>
                  <a:pt x="148883" y="219907"/>
                  <a:pt x="149642" y="216873"/>
                  <a:pt x="149642" y="213082"/>
                </a:cubicBezTo>
                <a:cubicBezTo>
                  <a:pt x="149642" y="192608"/>
                  <a:pt x="133688" y="199432"/>
                  <a:pt x="126850" y="162276"/>
                </a:cubicBezTo>
                <a:cubicBezTo>
                  <a:pt x="123811" y="146352"/>
                  <a:pt x="110136" y="161518"/>
                  <a:pt x="107097" y="126636"/>
                </a:cubicBezTo>
                <a:cubicBezTo>
                  <a:pt x="107097" y="112228"/>
                  <a:pt x="114694" y="109195"/>
                  <a:pt x="114694" y="109195"/>
                </a:cubicBezTo>
                <a:cubicBezTo>
                  <a:pt x="114694" y="109195"/>
                  <a:pt x="110896" y="87963"/>
                  <a:pt x="109376" y="72038"/>
                </a:cubicBezTo>
                <a:cubicBezTo>
                  <a:pt x="107857" y="52323"/>
                  <a:pt x="120772" y="0"/>
                  <a:pt x="19294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22" name="target_90834"/>
          <p:cNvSpPr>
            <a:spLocks noChangeAspect="1"/>
          </p:cNvSpPr>
          <p:nvPr/>
        </p:nvSpPr>
        <p:spPr bwMode="auto">
          <a:xfrm>
            <a:off x="9463531" y="3470658"/>
            <a:ext cx="609685" cy="608834"/>
          </a:xfrm>
          <a:custGeom>
            <a:avLst/>
            <a:gdLst>
              <a:gd name="connsiteX0" fmla="*/ 578552 w 606368"/>
              <a:gd name="connsiteY0" fmla="*/ 502426 h 605522"/>
              <a:gd name="connsiteX1" fmla="*/ 587457 w 606368"/>
              <a:gd name="connsiteY1" fmla="*/ 511308 h 605522"/>
              <a:gd name="connsiteX2" fmla="*/ 587457 w 606368"/>
              <a:gd name="connsiteY2" fmla="*/ 577658 h 605522"/>
              <a:gd name="connsiteX3" fmla="*/ 578552 w 606368"/>
              <a:gd name="connsiteY3" fmla="*/ 586540 h 605522"/>
              <a:gd name="connsiteX4" fmla="*/ 512036 w 606368"/>
              <a:gd name="connsiteY4" fmla="*/ 586540 h 605522"/>
              <a:gd name="connsiteX5" fmla="*/ 503131 w 606368"/>
              <a:gd name="connsiteY5" fmla="*/ 577658 h 605522"/>
              <a:gd name="connsiteX6" fmla="*/ 512036 w 606368"/>
              <a:gd name="connsiteY6" fmla="*/ 568776 h 605522"/>
              <a:gd name="connsiteX7" fmla="*/ 569648 w 606368"/>
              <a:gd name="connsiteY7" fmla="*/ 568776 h 605522"/>
              <a:gd name="connsiteX8" fmla="*/ 569648 w 606368"/>
              <a:gd name="connsiteY8" fmla="*/ 511308 h 605522"/>
              <a:gd name="connsiteX9" fmla="*/ 578552 w 606368"/>
              <a:gd name="connsiteY9" fmla="*/ 502426 h 605522"/>
              <a:gd name="connsiteX10" fmla="*/ 27879 w 606368"/>
              <a:gd name="connsiteY10" fmla="*/ 502426 h 605522"/>
              <a:gd name="connsiteX11" fmla="*/ 36776 w 606368"/>
              <a:gd name="connsiteY11" fmla="*/ 511308 h 605522"/>
              <a:gd name="connsiteX12" fmla="*/ 36776 w 606368"/>
              <a:gd name="connsiteY12" fmla="*/ 568776 h 605522"/>
              <a:gd name="connsiteX13" fmla="*/ 94340 w 606368"/>
              <a:gd name="connsiteY13" fmla="*/ 568776 h 605522"/>
              <a:gd name="connsiteX14" fmla="*/ 103237 w 606368"/>
              <a:gd name="connsiteY14" fmla="*/ 577658 h 605522"/>
              <a:gd name="connsiteX15" fmla="*/ 94340 w 606368"/>
              <a:gd name="connsiteY15" fmla="*/ 586540 h 605522"/>
              <a:gd name="connsiteX16" fmla="*/ 27879 w 606368"/>
              <a:gd name="connsiteY16" fmla="*/ 586540 h 605522"/>
              <a:gd name="connsiteX17" fmla="*/ 18982 w 606368"/>
              <a:gd name="connsiteY17" fmla="*/ 577658 h 605522"/>
              <a:gd name="connsiteX18" fmla="*/ 18982 w 606368"/>
              <a:gd name="connsiteY18" fmla="*/ 511308 h 605522"/>
              <a:gd name="connsiteX19" fmla="*/ 27879 w 606368"/>
              <a:gd name="connsiteY19" fmla="*/ 502426 h 605522"/>
              <a:gd name="connsiteX20" fmla="*/ 303219 w 606368"/>
              <a:gd name="connsiteY20" fmla="*/ 398130 h 605522"/>
              <a:gd name="connsiteX21" fmla="*/ 312110 w 606368"/>
              <a:gd name="connsiteY21" fmla="*/ 407021 h 605522"/>
              <a:gd name="connsiteX22" fmla="*/ 312110 w 606368"/>
              <a:gd name="connsiteY22" fmla="*/ 444986 h 605522"/>
              <a:gd name="connsiteX23" fmla="*/ 303219 w 606368"/>
              <a:gd name="connsiteY23" fmla="*/ 453877 h 605522"/>
              <a:gd name="connsiteX24" fmla="*/ 294328 w 606368"/>
              <a:gd name="connsiteY24" fmla="*/ 444986 h 605522"/>
              <a:gd name="connsiteX25" fmla="*/ 294328 w 606368"/>
              <a:gd name="connsiteY25" fmla="*/ 407021 h 605522"/>
              <a:gd name="connsiteX26" fmla="*/ 303219 w 606368"/>
              <a:gd name="connsiteY26" fmla="*/ 398130 h 605522"/>
              <a:gd name="connsiteX27" fmla="*/ 407656 w 606368"/>
              <a:gd name="connsiteY27" fmla="*/ 293905 h 605522"/>
              <a:gd name="connsiteX28" fmla="*/ 445621 w 606368"/>
              <a:gd name="connsiteY28" fmla="*/ 293905 h 605522"/>
              <a:gd name="connsiteX29" fmla="*/ 454512 w 606368"/>
              <a:gd name="connsiteY29" fmla="*/ 302796 h 605522"/>
              <a:gd name="connsiteX30" fmla="*/ 445621 w 606368"/>
              <a:gd name="connsiteY30" fmla="*/ 311687 h 605522"/>
              <a:gd name="connsiteX31" fmla="*/ 407656 w 606368"/>
              <a:gd name="connsiteY31" fmla="*/ 311687 h 605522"/>
              <a:gd name="connsiteX32" fmla="*/ 398765 w 606368"/>
              <a:gd name="connsiteY32" fmla="*/ 302796 h 605522"/>
              <a:gd name="connsiteX33" fmla="*/ 407656 w 606368"/>
              <a:gd name="connsiteY33" fmla="*/ 293905 h 605522"/>
              <a:gd name="connsiteX34" fmla="*/ 160832 w 606368"/>
              <a:gd name="connsiteY34" fmla="*/ 293905 h 605522"/>
              <a:gd name="connsiteX35" fmla="*/ 198769 w 606368"/>
              <a:gd name="connsiteY35" fmla="*/ 293905 h 605522"/>
              <a:gd name="connsiteX36" fmla="*/ 207674 w 606368"/>
              <a:gd name="connsiteY36" fmla="*/ 302796 h 605522"/>
              <a:gd name="connsiteX37" fmla="*/ 198769 w 606368"/>
              <a:gd name="connsiteY37" fmla="*/ 311687 h 605522"/>
              <a:gd name="connsiteX38" fmla="*/ 160832 w 606368"/>
              <a:gd name="connsiteY38" fmla="*/ 311687 h 605522"/>
              <a:gd name="connsiteX39" fmla="*/ 151927 w 606368"/>
              <a:gd name="connsiteY39" fmla="*/ 302796 h 605522"/>
              <a:gd name="connsiteX40" fmla="*/ 160832 w 606368"/>
              <a:gd name="connsiteY40" fmla="*/ 293905 h 605522"/>
              <a:gd name="connsiteX41" fmla="*/ 303228 w 606368"/>
              <a:gd name="connsiteY41" fmla="*/ 283221 h 605522"/>
              <a:gd name="connsiteX42" fmla="*/ 283651 w 606368"/>
              <a:gd name="connsiteY42" fmla="*/ 302771 h 605522"/>
              <a:gd name="connsiteX43" fmla="*/ 303228 w 606368"/>
              <a:gd name="connsiteY43" fmla="*/ 322321 h 605522"/>
              <a:gd name="connsiteX44" fmla="*/ 322805 w 606368"/>
              <a:gd name="connsiteY44" fmla="*/ 302771 h 605522"/>
              <a:gd name="connsiteX45" fmla="*/ 303228 w 606368"/>
              <a:gd name="connsiteY45" fmla="*/ 283221 h 605522"/>
              <a:gd name="connsiteX46" fmla="*/ 303228 w 606368"/>
              <a:gd name="connsiteY46" fmla="*/ 227503 h 605522"/>
              <a:gd name="connsiteX47" fmla="*/ 312127 w 606368"/>
              <a:gd name="connsiteY47" fmla="*/ 236390 h 605522"/>
              <a:gd name="connsiteX48" fmla="*/ 312127 w 606368"/>
              <a:gd name="connsiteY48" fmla="*/ 266514 h 605522"/>
              <a:gd name="connsiteX49" fmla="*/ 339535 w 606368"/>
              <a:gd name="connsiteY49" fmla="*/ 293884 h 605522"/>
              <a:gd name="connsiteX50" fmla="*/ 369613 w 606368"/>
              <a:gd name="connsiteY50" fmla="*/ 293884 h 605522"/>
              <a:gd name="connsiteX51" fmla="*/ 378512 w 606368"/>
              <a:gd name="connsiteY51" fmla="*/ 302771 h 605522"/>
              <a:gd name="connsiteX52" fmla="*/ 369613 w 606368"/>
              <a:gd name="connsiteY52" fmla="*/ 311657 h 605522"/>
              <a:gd name="connsiteX53" fmla="*/ 339535 w 606368"/>
              <a:gd name="connsiteY53" fmla="*/ 311657 h 605522"/>
              <a:gd name="connsiteX54" fmla="*/ 312127 w 606368"/>
              <a:gd name="connsiteY54" fmla="*/ 339027 h 605522"/>
              <a:gd name="connsiteX55" fmla="*/ 312127 w 606368"/>
              <a:gd name="connsiteY55" fmla="*/ 369063 h 605522"/>
              <a:gd name="connsiteX56" fmla="*/ 303228 w 606368"/>
              <a:gd name="connsiteY56" fmla="*/ 377949 h 605522"/>
              <a:gd name="connsiteX57" fmla="*/ 294329 w 606368"/>
              <a:gd name="connsiteY57" fmla="*/ 369063 h 605522"/>
              <a:gd name="connsiteX58" fmla="*/ 294329 w 606368"/>
              <a:gd name="connsiteY58" fmla="*/ 339027 h 605522"/>
              <a:gd name="connsiteX59" fmla="*/ 266921 w 606368"/>
              <a:gd name="connsiteY59" fmla="*/ 311657 h 605522"/>
              <a:gd name="connsiteX60" fmla="*/ 236754 w 606368"/>
              <a:gd name="connsiteY60" fmla="*/ 311657 h 605522"/>
              <a:gd name="connsiteX61" fmla="*/ 227855 w 606368"/>
              <a:gd name="connsiteY61" fmla="*/ 302771 h 605522"/>
              <a:gd name="connsiteX62" fmla="*/ 236754 w 606368"/>
              <a:gd name="connsiteY62" fmla="*/ 293884 h 605522"/>
              <a:gd name="connsiteX63" fmla="*/ 266921 w 606368"/>
              <a:gd name="connsiteY63" fmla="*/ 293884 h 605522"/>
              <a:gd name="connsiteX64" fmla="*/ 294329 w 606368"/>
              <a:gd name="connsiteY64" fmla="*/ 266514 h 605522"/>
              <a:gd name="connsiteX65" fmla="*/ 294329 w 606368"/>
              <a:gd name="connsiteY65" fmla="*/ 236390 h 605522"/>
              <a:gd name="connsiteX66" fmla="*/ 303228 w 606368"/>
              <a:gd name="connsiteY66" fmla="*/ 227503 h 605522"/>
              <a:gd name="connsiteX67" fmla="*/ 303219 w 606368"/>
              <a:gd name="connsiteY67" fmla="*/ 151716 h 605522"/>
              <a:gd name="connsiteX68" fmla="*/ 312110 w 606368"/>
              <a:gd name="connsiteY68" fmla="*/ 160599 h 605522"/>
              <a:gd name="connsiteX69" fmla="*/ 312110 w 606368"/>
              <a:gd name="connsiteY69" fmla="*/ 198440 h 605522"/>
              <a:gd name="connsiteX70" fmla="*/ 303219 w 606368"/>
              <a:gd name="connsiteY70" fmla="*/ 207322 h 605522"/>
              <a:gd name="connsiteX71" fmla="*/ 294328 w 606368"/>
              <a:gd name="connsiteY71" fmla="*/ 198440 h 605522"/>
              <a:gd name="connsiteX72" fmla="*/ 294328 w 606368"/>
              <a:gd name="connsiteY72" fmla="*/ 160599 h 605522"/>
              <a:gd name="connsiteX73" fmla="*/ 303219 w 606368"/>
              <a:gd name="connsiteY73" fmla="*/ 151716 h 605522"/>
              <a:gd name="connsiteX74" fmla="*/ 294328 w 606368"/>
              <a:gd name="connsiteY74" fmla="*/ 93828 h 605522"/>
              <a:gd name="connsiteX75" fmla="*/ 93995 w 606368"/>
              <a:gd name="connsiteY75" fmla="*/ 293883 h 605522"/>
              <a:gd name="connsiteX76" fmla="*/ 122830 w 606368"/>
              <a:gd name="connsiteY76" fmla="*/ 293883 h 605522"/>
              <a:gd name="connsiteX77" fmla="*/ 131730 w 606368"/>
              <a:gd name="connsiteY77" fmla="*/ 302770 h 605522"/>
              <a:gd name="connsiteX78" fmla="*/ 122830 w 606368"/>
              <a:gd name="connsiteY78" fmla="*/ 311658 h 605522"/>
              <a:gd name="connsiteX79" fmla="*/ 93995 w 606368"/>
              <a:gd name="connsiteY79" fmla="*/ 311658 h 605522"/>
              <a:gd name="connsiteX80" fmla="*/ 294328 w 606368"/>
              <a:gd name="connsiteY80" fmla="*/ 511712 h 605522"/>
              <a:gd name="connsiteX81" fmla="*/ 294328 w 606368"/>
              <a:gd name="connsiteY81" fmla="*/ 482828 h 605522"/>
              <a:gd name="connsiteX82" fmla="*/ 303228 w 606368"/>
              <a:gd name="connsiteY82" fmla="*/ 473941 h 605522"/>
              <a:gd name="connsiteX83" fmla="*/ 312128 w 606368"/>
              <a:gd name="connsiteY83" fmla="*/ 482828 h 605522"/>
              <a:gd name="connsiteX84" fmla="*/ 312128 w 606368"/>
              <a:gd name="connsiteY84" fmla="*/ 511712 h 605522"/>
              <a:gd name="connsiteX85" fmla="*/ 512461 w 606368"/>
              <a:gd name="connsiteY85" fmla="*/ 311658 h 605522"/>
              <a:gd name="connsiteX86" fmla="*/ 483537 w 606368"/>
              <a:gd name="connsiteY86" fmla="*/ 311658 h 605522"/>
              <a:gd name="connsiteX87" fmla="*/ 474637 w 606368"/>
              <a:gd name="connsiteY87" fmla="*/ 302770 h 605522"/>
              <a:gd name="connsiteX88" fmla="*/ 483537 w 606368"/>
              <a:gd name="connsiteY88" fmla="*/ 293883 h 605522"/>
              <a:gd name="connsiteX89" fmla="*/ 512461 w 606368"/>
              <a:gd name="connsiteY89" fmla="*/ 293883 h 605522"/>
              <a:gd name="connsiteX90" fmla="*/ 312128 w 606368"/>
              <a:gd name="connsiteY90" fmla="*/ 93828 h 605522"/>
              <a:gd name="connsiteX91" fmla="*/ 312128 w 606368"/>
              <a:gd name="connsiteY91" fmla="*/ 122623 h 605522"/>
              <a:gd name="connsiteX92" fmla="*/ 303228 w 606368"/>
              <a:gd name="connsiteY92" fmla="*/ 131510 h 605522"/>
              <a:gd name="connsiteX93" fmla="*/ 294328 w 606368"/>
              <a:gd name="connsiteY93" fmla="*/ 122623 h 605522"/>
              <a:gd name="connsiteX94" fmla="*/ 303228 w 606368"/>
              <a:gd name="connsiteY94" fmla="*/ 75787 h 605522"/>
              <a:gd name="connsiteX95" fmla="*/ 530439 w 606368"/>
              <a:gd name="connsiteY95" fmla="*/ 302770 h 605522"/>
              <a:gd name="connsiteX96" fmla="*/ 303228 w 606368"/>
              <a:gd name="connsiteY96" fmla="*/ 529664 h 605522"/>
              <a:gd name="connsiteX97" fmla="*/ 75928 w 606368"/>
              <a:gd name="connsiteY97" fmla="*/ 302770 h 605522"/>
              <a:gd name="connsiteX98" fmla="*/ 303228 w 606368"/>
              <a:gd name="connsiteY98" fmla="*/ 75787 h 605522"/>
              <a:gd name="connsiteX99" fmla="*/ 294328 w 606368"/>
              <a:gd name="connsiteY99" fmla="*/ 36884 h 605522"/>
              <a:gd name="connsiteX100" fmla="*/ 114812 w 606368"/>
              <a:gd name="connsiteY100" fmla="*/ 114652 h 605522"/>
              <a:gd name="connsiteX101" fmla="*/ 36936 w 606368"/>
              <a:gd name="connsiteY101" fmla="*/ 293918 h 605522"/>
              <a:gd name="connsiteX102" fmla="*/ 46904 w 606368"/>
              <a:gd name="connsiteY102" fmla="*/ 293918 h 605522"/>
              <a:gd name="connsiteX103" fmla="*/ 55804 w 606368"/>
              <a:gd name="connsiteY103" fmla="*/ 302806 h 605522"/>
              <a:gd name="connsiteX104" fmla="*/ 46904 w 606368"/>
              <a:gd name="connsiteY104" fmla="*/ 311693 h 605522"/>
              <a:gd name="connsiteX105" fmla="*/ 36936 w 606368"/>
              <a:gd name="connsiteY105" fmla="*/ 311693 h 605522"/>
              <a:gd name="connsiteX106" fmla="*/ 114812 w 606368"/>
              <a:gd name="connsiteY106" fmla="*/ 490870 h 605522"/>
              <a:gd name="connsiteX107" fmla="*/ 294328 w 606368"/>
              <a:gd name="connsiteY107" fmla="*/ 568638 h 605522"/>
              <a:gd name="connsiteX108" fmla="*/ 294328 w 606368"/>
              <a:gd name="connsiteY108" fmla="*/ 558773 h 605522"/>
              <a:gd name="connsiteX109" fmla="*/ 303228 w 606368"/>
              <a:gd name="connsiteY109" fmla="*/ 549885 h 605522"/>
              <a:gd name="connsiteX110" fmla="*/ 312129 w 606368"/>
              <a:gd name="connsiteY110" fmla="*/ 558773 h 605522"/>
              <a:gd name="connsiteX111" fmla="*/ 312129 w 606368"/>
              <a:gd name="connsiteY111" fmla="*/ 568638 h 605522"/>
              <a:gd name="connsiteX112" fmla="*/ 491556 w 606368"/>
              <a:gd name="connsiteY112" fmla="*/ 490870 h 605522"/>
              <a:gd name="connsiteX113" fmla="*/ 569432 w 606368"/>
              <a:gd name="connsiteY113" fmla="*/ 311693 h 605522"/>
              <a:gd name="connsiteX114" fmla="*/ 559553 w 606368"/>
              <a:gd name="connsiteY114" fmla="*/ 311693 h 605522"/>
              <a:gd name="connsiteX115" fmla="*/ 550653 w 606368"/>
              <a:gd name="connsiteY115" fmla="*/ 302806 h 605522"/>
              <a:gd name="connsiteX116" fmla="*/ 559553 w 606368"/>
              <a:gd name="connsiteY116" fmla="*/ 293918 h 605522"/>
              <a:gd name="connsiteX117" fmla="*/ 569432 w 606368"/>
              <a:gd name="connsiteY117" fmla="*/ 293918 h 605522"/>
              <a:gd name="connsiteX118" fmla="*/ 491556 w 606368"/>
              <a:gd name="connsiteY118" fmla="*/ 114652 h 605522"/>
              <a:gd name="connsiteX119" fmla="*/ 312129 w 606368"/>
              <a:gd name="connsiteY119" fmla="*/ 36884 h 605522"/>
              <a:gd name="connsiteX120" fmla="*/ 312129 w 606368"/>
              <a:gd name="connsiteY120" fmla="*/ 46838 h 605522"/>
              <a:gd name="connsiteX121" fmla="*/ 303228 w 606368"/>
              <a:gd name="connsiteY121" fmla="*/ 55726 h 605522"/>
              <a:gd name="connsiteX122" fmla="*/ 294328 w 606368"/>
              <a:gd name="connsiteY122" fmla="*/ 46838 h 605522"/>
              <a:gd name="connsiteX123" fmla="*/ 512036 w 606368"/>
              <a:gd name="connsiteY123" fmla="*/ 18912 h 605522"/>
              <a:gd name="connsiteX124" fmla="*/ 578552 w 606368"/>
              <a:gd name="connsiteY124" fmla="*/ 18912 h 605522"/>
              <a:gd name="connsiteX125" fmla="*/ 587457 w 606368"/>
              <a:gd name="connsiteY125" fmla="*/ 27801 h 605522"/>
              <a:gd name="connsiteX126" fmla="*/ 587457 w 606368"/>
              <a:gd name="connsiteY126" fmla="*/ 94207 h 605522"/>
              <a:gd name="connsiteX127" fmla="*/ 578552 w 606368"/>
              <a:gd name="connsiteY127" fmla="*/ 103097 h 605522"/>
              <a:gd name="connsiteX128" fmla="*/ 569648 w 606368"/>
              <a:gd name="connsiteY128" fmla="*/ 94207 h 605522"/>
              <a:gd name="connsiteX129" fmla="*/ 569648 w 606368"/>
              <a:gd name="connsiteY129" fmla="*/ 36691 h 605522"/>
              <a:gd name="connsiteX130" fmla="*/ 512036 w 606368"/>
              <a:gd name="connsiteY130" fmla="*/ 36691 h 605522"/>
              <a:gd name="connsiteX131" fmla="*/ 503131 w 606368"/>
              <a:gd name="connsiteY131" fmla="*/ 27801 h 605522"/>
              <a:gd name="connsiteX132" fmla="*/ 512036 w 606368"/>
              <a:gd name="connsiteY132" fmla="*/ 18912 h 605522"/>
              <a:gd name="connsiteX133" fmla="*/ 27879 w 606368"/>
              <a:gd name="connsiteY133" fmla="*/ 18912 h 605522"/>
              <a:gd name="connsiteX134" fmla="*/ 94340 w 606368"/>
              <a:gd name="connsiteY134" fmla="*/ 18912 h 605522"/>
              <a:gd name="connsiteX135" fmla="*/ 103237 w 606368"/>
              <a:gd name="connsiteY135" fmla="*/ 27801 h 605522"/>
              <a:gd name="connsiteX136" fmla="*/ 94340 w 606368"/>
              <a:gd name="connsiteY136" fmla="*/ 36691 h 605522"/>
              <a:gd name="connsiteX137" fmla="*/ 36776 w 606368"/>
              <a:gd name="connsiteY137" fmla="*/ 36691 h 605522"/>
              <a:gd name="connsiteX138" fmla="*/ 36776 w 606368"/>
              <a:gd name="connsiteY138" fmla="*/ 94207 h 605522"/>
              <a:gd name="connsiteX139" fmla="*/ 27879 w 606368"/>
              <a:gd name="connsiteY139" fmla="*/ 103097 h 605522"/>
              <a:gd name="connsiteX140" fmla="*/ 18982 w 606368"/>
              <a:gd name="connsiteY140" fmla="*/ 94207 h 605522"/>
              <a:gd name="connsiteX141" fmla="*/ 18982 w 606368"/>
              <a:gd name="connsiteY141" fmla="*/ 27801 h 605522"/>
              <a:gd name="connsiteX142" fmla="*/ 27879 w 606368"/>
              <a:gd name="connsiteY142" fmla="*/ 18912 h 605522"/>
              <a:gd name="connsiteX143" fmla="*/ 303228 w 606368"/>
              <a:gd name="connsiteY143" fmla="*/ 0 h 605522"/>
              <a:gd name="connsiteX144" fmla="*/ 312129 w 606368"/>
              <a:gd name="connsiteY144" fmla="*/ 8887 h 605522"/>
              <a:gd name="connsiteX145" fmla="*/ 312129 w 606368"/>
              <a:gd name="connsiteY145" fmla="*/ 19108 h 605522"/>
              <a:gd name="connsiteX146" fmla="*/ 504194 w 606368"/>
              <a:gd name="connsiteY146" fmla="*/ 102120 h 605522"/>
              <a:gd name="connsiteX147" fmla="*/ 587233 w 606368"/>
              <a:gd name="connsiteY147" fmla="*/ 293918 h 605522"/>
              <a:gd name="connsiteX148" fmla="*/ 597468 w 606368"/>
              <a:gd name="connsiteY148" fmla="*/ 293918 h 605522"/>
              <a:gd name="connsiteX149" fmla="*/ 606368 w 606368"/>
              <a:gd name="connsiteY149" fmla="*/ 302806 h 605522"/>
              <a:gd name="connsiteX150" fmla="*/ 597468 w 606368"/>
              <a:gd name="connsiteY150" fmla="*/ 311693 h 605522"/>
              <a:gd name="connsiteX151" fmla="*/ 587233 w 606368"/>
              <a:gd name="connsiteY151" fmla="*/ 311693 h 605522"/>
              <a:gd name="connsiteX152" fmla="*/ 504194 w 606368"/>
              <a:gd name="connsiteY152" fmla="*/ 503491 h 605522"/>
              <a:gd name="connsiteX153" fmla="*/ 312129 w 606368"/>
              <a:gd name="connsiteY153" fmla="*/ 586414 h 605522"/>
              <a:gd name="connsiteX154" fmla="*/ 312129 w 606368"/>
              <a:gd name="connsiteY154" fmla="*/ 596634 h 605522"/>
              <a:gd name="connsiteX155" fmla="*/ 303228 w 606368"/>
              <a:gd name="connsiteY155" fmla="*/ 605522 h 605522"/>
              <a:gd name="connsiteX156" fmla="*/ 294328 w 606368"/>
              <a:gd name="connsiteY156" fmla="*/ 596634 h 605522"/>
              <a:gd name="connsiteX157" fmla="*/ 294328 w 606368"/>
              <a:gd name="connsiteY157" fmla="*/ 586414 h 605522"/>
              <a:gd name="connsiteX158" fmla="*/ 102263 w 606368"/>
              <a:gd name="connsiteY158" fmla="*/ 503491 h 605522"/>
              <a:gd name="connsiteX159" fmla="*/ 19135 w 606368"/>
              <a:gd name="connsiteY159" fmla="*/ 311693 h 605522"/>
              <a:gd name="connsiteX160" fmla="*/ 8900 w 606368"/>
              <a:gd name="connsiteY160" fmla="*/ 311693 h 605522"/>
              <a:gd name="connsiteX161" fmla="*/ 0 w 606368"/>
              <a:gd name="connsiteY161" fmla="*/ 302806 h 605522"/>
              <a:gd name="connsiteX162" fmla="*/ 8900 w 606368"/>
              <a:gd name="connsiteY162" fmla="*/ 293918 h 605522"/>
              <a:gd name="connsiteX163" fmla="*/ 19135 w 606368"/>
              <a:gd name="connsiteY163" fmla="*/ 293918 h 605522"/>
              <a:gd name="connsiteX164" fmla="*/ 102263 w 606368"/>
              <a:gd name="connsiteY164" fmla="*/ 102120 h 605522"/>
              <a:gd name="connsiteX165" fmla="*/ 294328 w 606368"/>
              <a:gd name="connsiteY165" fmla="*/ 19108 h 605522"/>
              <a:gd name="connsiteX166" fmla="*/ 294328 w 606368"/>
              <a:gd name="connsiteY166" fmla="*/ 8887 h 605522"/>
              <a:gd name="connsiteX167" fmla="*/ 303228 w 606368"/>
              <a:gd name="connsiteY167" fmla="*/ 0 h 605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</a:cxnLst>
            <a:rect l="l" t="t" r="r" b="b"/>
            <a:pathLst>
              <a:path w="606368" h="605522">
                <a:moveTo>
                  <a:pt x="578552" y="502426"/>
                </a:moveTo>
                <a:cubicBezTo>
                  <a:pt x="583450" y="502426"/>
                  <a:pt x="587457" y="506423"/>
                  <a:pt x="587457" y="511308"/>
                </a:cubicBezTo>
                <a:lnTo>
                  <a:pt x="587457" y="577658"/>
                </a:lnTo>
                <a:cubicBezTo>
                  <a:pt x="587457" y="582543"/>
                  <a:pt x="583450" y="586540"/>
                  <a:pt x="578552" y="586540"/>
                </a:cubicBezTo>
                <a:lnTo>
                  <a:pt x="512036" y="586540"/>
                </a:lnTo>
                <a:cubicBezTo>
                  <a:pt x="507138" y="586540"/>
                  <a:pt x="503131" y="582543"/>
                  <a:pt x="503131" y="577658"/>
                </a:cubicBezTo>
                <a:cubicBezTo>
                  <a:pt x="503131" y="572773"/>
                  <a:pt x="507138" y="568776"/>
                  <a:pt x="512036" y="568776"/>
                </a:cubicBezTo>
                <a:lnTo>
                  <a:pt x="569648" y="568776"/>
                </a:lnTo>
                <a:lnTo>
                  <a:pt x="569648" y="511308"/>
                </a:lnTo>
                <a:cubicBezTo>
                  <a:pt x="569648" y="506423"/>
                  <a:pt x="573655" y="502426"/>
                  <a:pt x="578552" y="502426"/>
                </a:cubicBezTo>
                <a:close/>
                <a:moveTo>
                  <a:pt x="27879" y="502426"/>
                </a:moveTo>
                <a:cubicBezTo>
                  <a:pt x="32861" y="502426"/>
                  <a:pt x="36776" y="506423"/>
                  <a:pt x="36776" y="511308"/>
                </a:cubicBezTo>
                <a:lnTo>
                  <a:pt x="36776" y="568776"/>
                </a:lnTo>
                <a:lnTo>
                  <a:pt x="94340" y="568776"/>
                </a:lnTo>
                <a:cubicBezTo>
                  <a:pt x="99233" y="568776"/>
                  <a:pt x="103237" y="572773"/>
                  <a:pt x="103237" y="577658"/>
                </a:cubicBezTo>
                <a:cubicBezTo>
                  <a:pt x="103237" y="582543"/>
                  <a:pt x="99233" y="586540"/>
                  <a:pt x="94340" y="586540"/>
                </a:cubicBezTo>
                <a:lnTo>
                  <a:pt x="27879" y="586540"/>
                </a:lnTo>
                <a:cubicBezTo>
                  <a:pt x="22986" y="586540"/>
                  <a:pt x="18982" y="582543"/>
                  <a:pt x="18982" y="577658"/>
                </a:cubicBezTo>
                <a:lnTo>
                  <a:pt x="18982" y="511308"/>
                </a:lnTo>
                <a:cubicBezTo>
                  <a:pt x="18982" y="506423"/>
                  <a:pt x="22986" y="502426"/>
                  <a:pt x="27879" y="502426"/>
                </a:cubicBezTo>
                <a:close/>
                <a:moveTo>
                  <a:pt x="303219" y="398130"/>
                </a:moveTo>
                <a:cubicBezTo>
                  <a:pt x="308109" y="398130"/>
                  <a:pt x="312110" y="402131"/>
                  <a:pt x="312110" y="407021"/>
                </a:cubicBezTo>
                <a:lnTo>
                  <a:pt x="312110" y="444986"/>
                </a:lnTo>
                <a:cubicBezTo>
                  <a:pt x="312110" y="449876"/>
                  <a:pt x="308109" y="453877"/>
                  <a:pt x="303219" y="453877"/>
                </a:cubicBezTo>
                <a:cubicBezTo>
                  <a:pt x="298240" y="453877"/>
                  <a:pt x="294328" y="449876"/>
                  <a:pt x="294328" y="444986"/>
                </a:cubicBezTo>
                <a:lnTo>
                  <a:pt x="294328" y="407021"/>
                </a:lnTo>
                <a:cubicBezTo>
                  <a:pt x="294328" y="402131"/>
                  <a:pt x="298240" y="398130"/>
                  <a:pt x="303219" y="398130"/>
                </a:cubicBezTo>
                <a:close/>
                <a:moveTo>
                  <a:pt x="407656" y="293905"/>
                </a:moveTo>
                <a:lnTo>
                  <a:pt x="445621" y="293905"/>
                </a:lnTo>
                <a:cubicBezTo>
                  <a:pt x="450511" y="293905"/>
                  <a:pt x="454512" y="297817"/>
                  <a:pt x="454512" y="302796"/>
                </a:cubicBezTo>
                <a:cubicBezTo>
                  <a:pt x="454512" y="307686"/>
                  <a:pt x="450511" y="311687"/>
                  <a:pt x="445621" y="311687"/>
                </a:cubicBezTo>
                <a:lnTo>
                  <a:pt x="407656" y="311687"/>
                </a:lnTo>
                <a:cubicBezTo>
                  <a:pt x="402766" y="311687"/>
                  <a:pt x="398765" y="307686"/>
                  <a:pt x="398765" y="302796"/>
                </a:cubicBezTo>
                <a:cubicBezTo>
                  <a:pt x="398765" y="297817"/>
                  <a:pt x="402766" y="293905"/>
                  <a:pt x="407656" y="293905"/>
                </a:cubicBezTo>
                <a:close/>
                <a:moveTo>
                  <a:pt x="160832" y="293905"/>
                </a:moveTo>
                <a:lnTo>
                  <a:pt x="198769" y="293905"/>
                </a:lnTo>
                <a:cubicBezTo>
                  <a:pt x="203756" y="293905"/>
                  <a:pt x="207674" y="297817"/>
                  <a:pt x="207674" y="302796"/>
                </a:cubicBezTo>
                <a:cubicBezTo>
                  <a:pt x="207674" y="307686"/>
                  <a:pt x="203756" y="311687"/>
                  <a:pt x="198769" y="311687"/>
                </a:cubicBezTo>
                <a:lnTo>
                  <a:pt x="160832" y="311687"/>
                </a:lnTo>
                <a:cubicBezTo>
                  <a:pt x="155845" y="311687"/>
                  <a:pt x="151927" y="307686"/>
                  <a:pt x="151927" y="302796"/>
                </a:cubicBezTo>
                <a:cubicBezTo>
                  <a:pt x="151927" y="297817"/>
                  <a:pt x="155845" y="293905"/>
                  <a:pt x="160832" y="293905"/>
                </a:cubicBezTo>
                <a:close/>
                <a:moveTo>
                  <a:pt x="303228" y="283221"/>
                </a:moveTo>
                <a:cubicBezTo>
                  <a:pt x="292371" y="283221"/>
                  <a:pt x="283651" y="291929"/>
                  <a:pt x="283651" y="302771"/>
                </a:cubicBezTo>
                <a:cubicBezTo>
                  <a:pt x="283651" y="313523"/>
                  <a:pt x="292371" y="322321"/>
                  <a:pt x="303228" y="322321"/>
                </a:cubicBezTo>
                <a:cubicBezTo>
                  <a:pt x="313996" y="322321"/>
                  <a:pt x="322805" y="313523"/>
                  <a:pt x="322805" y="302771"/>
                </a:cubicBezTo>
                <a:cubicBezTo>
                  <a:pt x="322805" y="291929"/>
                  <a:pt x="313996" y="283221"/>
                  <a:pt x="303228" y="283221"/>
                </a:cubicBezTo>
                <a:close/>
                <a:moveTo>
                  <a:pt x="303228" y="227503"/>
                </a:moveTo>
                <a:cubicBezTo>
                  <a:pt x="308122" y="227503"/>
                  <a:pt x="312127" y="231502"/>
                  <a:pt x="312127" y="236390"/>
                </a:cubicBezTo>
                <a:lnTo>
                  <a:pt x="312127" y="266514"/>
                </a:lnTo>
                <a:cubicBezTo>
                  <a:pt x="325564" y="269802"/>
                  <a:pt x="336154" y="280377"/>
                  <a:pt x="339535" y="293884"/>
                </a:cubicBezTo>
                <a:lnTo>
                  <a:pt x="369613" y="293884"/>
                </a:lnTo>
                <a:cubicBezTo>
                  <a:pt x="374597" y="293884"/>
                  <a:pt x="378512" y="297794"/>
                  <a:pt x="378512" y="302771"/>
                </a:cubicBezTo>
                <a:cubicBezTo>
                  <a:pt x="378512" y="307658"/>
                  <a:pt x="374597" y="311657"/>
                  <a:pt x="369613" y="311657"/>
                </a:cubicBezTo>
                <a:lnTo>
                  <a:pt x="339535" y="311657"/>
                </a:lnTo>
                <a:cubicBezTo>
                  <a:pt x="336154" y="325075"/>
                  <a:pt x="325564" y="335650"/>
                  <a:pt x="312127" y="339027"/>
                </a:cubicBezTo>
                <a:lnTo>
                  <a:pt x="312127" y="369063"/>
                </a:lnTo>
                <a:cubicBezTo>
                  <a:pt x="312127" y="374039"/>
                  <a:pt x="308122" y="377949"/>
                  <a:pt x="303228" y="377949"/>
                </a:cubicBezTo>
                <a:cubicBezTo>
                  <a:pt x="298245" y="377949"/>
                  <a:pt x="294329" y="374039"/>
                  <a:pt x="294329" y="369063"/>
                </a:cubicBezTo>
                <a:lnTo>
                  <a:pt x="294329" y="339027"/>
                </a:lnTo>
                <a:cubicBezTo>
                  <a:pt x="280803" y="335650"/>
                  <a:pt x="270213" y="325075"/>
                  <a:pt x="266921" y="311657"/>
                </a:cubicBezTo>
                <a:lnTo>
                  <a:pt x="236754" y="311657"/>
                </a:lnTo>
                <a:cubicBezTo>
                  <a:pt x="231859" y="311657"/>
                  <a:pt x="227855" y="307658"/>
                  <a:pt x="227855" y="302771"/>
                </a:cubicBezTo>
                <a:cubicBezTo>
                  <a:pt x="227855" y="297794"/>
                  <a:pt x="231859" y="293884"/>
                  <a:pt x="236754" y="293884"/>
                </a:cubicBezTo>
                <a:lnTo>
                  <a:pt x="266921" y="293884"/>
                </a:lnTo>
                <a:cubicBezTo>
                  <a:pt x="270213" y="280377"/>
                  <a:pt x="280803" y="269802"/>
                  <a:pt x="294329" y="266514"/>
                </a:cubicBezTo>
                <a:lnTo>
                  <a:pt x="294329" y="236390"/>
                </a:lnTo>
                <a:cubicBezTo>
                  <a:pt x="294329" y="231502"/>
                  <a:pt x="298245" y="227503"/>
                  <a:pt x="303228" y="227503"/>
                </a:cubicBezTo>
                <a:close/>
                <a:moveTo>
                  <a:pt x="303219" y="151716"/>
                </a:moveTo>
                <a:cubicBezTo>
                  <a:pt x="308109" y="151716"/>
                  <a:pt x="312110" y="155625"/>
                  <a:pt x="312110" y="160599"/>
                </a:cubicBezTo>
                <a:lnTo>
                  <a:pt x="312110" y="198440"/>
                </a:lnTo>
                <a:cubicBezTo>
                  <a:pt x="312110" y="203414"/>
                  <a:pt x="308109" y="207322"/>
                  <a:pt x="303219" y="207322"/>
                </a:cubicBezTo>
                <a:cubicBezTo>
                  <a:pt x="298240" y="207322"/>
                  <a:pt x="294328" y="203414"/>
                  <a:pt x="294328" y="198440"/>
                </a:cubicBezTo>
                <a:lnTo>
                  <a:pt x="294328" y="160599"/>
                </a:lnTo>
                <a:cubicBezTo>
                  <a:pt x="294328" y="155625"/>
                  <a:pt x="298240" y="151716"/>
                  <a:pt x="303219" y="151716"/>
                </a:cubicBezTo>
                <a:close/>
                <a:moveTo>
                  <a:pt x="294328" y="93828"/>
                </a:moveTo>
                <a:cubicBezTo>
                  <a:pt x="185840" y="98361"/>
                  <a:pt x="98533" y="185546"/>
                  <a:pt x="93995" y="293883"/>
                </a:cubicBezTo>
                <a:lnTo>
                  <a:pt x="122830" y="293883"/>
                </a:lnTo>
                <a:cubicBezTo>
                  <a:pt x="127725" y="293883"/>
                  <a:pt x="131730" y="297793"/>
                  <a:pt x="131730" y="302770"/>
                </a:cubicBezTo>
                <a:cubicBezTo>
                  <a:pt x="131730" y="307658"/>
                  <a:pt x="127725" y="311658"/>
                  <a:pt x="122830" y="311658"/>
                </a:cubicBezTo>
                <a:lnTo>
                  <a:pt x="93995" y="311658"/>
                </a:lnTo>
                <a:cubicBezTo>
                  <a:pt x="98533" y="419905"/>
                  <a:pt x="185840" y="507179"/>
                  <a:pt x="294328" y="511712"/>
                </a:cubicBezTo>
                <a:lnTo>
                  <a:pt x="294328" y="482828"/>
                </a:lnTo>
                <a:cubicBezTo>
                  <a:pt x="294328" y="477940"/>
                  <a:pt x="298244" y="473941"/>
                  <a:pt x="303228" y="473941"/>
                </a:cubicBezTo>
                <a:cubicBezTo>
                  <a:pt x="308123" y="473941"/>
                  <a:pt x="312128" y="477940"/>
                  <a:pt x="312128" y="482828"/>
                </a:cubicBezTo>
                <a:lnTo>
                  <a:pt x="312128" y="511712"/>
                </a:lnTo>
                <a:cubicBezTo>
                  <a:pt x="420527" y="507179"/>
                  <a:pt x="507923" y="419905"/>
                  <a:pt x="512461" y="311658"/>
                </a:cubicBezTo>
                <a:lnTo>
                  <a:pt x="483537" y="311658"/>
                </a:lnTo>
                <a:cubicBezTo>
                  <a:pt x="478642" y="311658"/>
                  <a:pt x="474637" y="307658"/>
                  <a:pt x="474637" y="302770"/>
                </a:cubicBezTo>
                <a:cubicBezTo>
                  <a:pt x="474637" y="297793"/>
                  <a:pt x="478642" y="293883"/>
                  <a:pt x="483537" y="293883"/>
                </a:cubicBezTo>
                <a:lnTo>
                  <a:pt x="512461" y="293883"/>
                </a:lnTo>
                <a:cubicBezTo>
                  <a:pt x="507923" y="185546"/>
                  <a:pt x="420527" y="98361"/>
                  <a:pt x="312128" y="93828"/>
                </a:cubicBezTo>
                <a:lnTo>
                  <a:pt x="312128" y="122623"/>
                </a:lnTo>
                <a:cubicBezTo>
                  <a:pt x="312128" y="127511"/>
                  <a:pt x="308123" y="131510"/>
                  <a:pt x="303228" y="131510"/>
                </a:cubicBezTo>
                <a:cubicBezTo>
                  <a:pt x="298244" y="131510"/>
                  <a:pt x="294328" y="127511"/>
                  <a:pt x="294328" y="122623"/>
                </a:cubicBezTo>
                <a:close/>
                <a:moveTo>
                  <a:pt x="303228" y="75787"/>
                </a:moveTo>
                <a:cubicBezTo>
                  <a:pt x="428537" y="75787"/>
                  <a:pt x="530439" y="177636"/>
                  <a:pt x="530439" y="302770"/>
                </a:cubicBezTo>
                <a:cubicBezTo>
                  <a:pt x="530439" y="427904"/>
                  <a:pt x="428537" y="529664"/>
                  <a:pt x="303228" y="529664"/>
                </a:cubicBezTo>
                <a:cubicBezTo>
                  <a:pt x="177919" y="529664"/>
                  <a:pt x="75928" y="427904"/>
                  <a:pt x="75928" y="302770"/>
                </a:cubicBezTo>
                <a:cubicBezTo>
                  <a:pt x="75928" y="177636"/>
                  <a:pt x="177919" y="75787"/>
                  <a:pt x="303228" y="75787"/>
                </a:cubicBezTo>
                <a:close/>
                <a:moveTo>
                  <a:pt x="294328" y="36884"/>
                </a:moveTo>
                <a:cubicBezTo>
                  <a:pt x="226509" y="39106"/>
                  <a:pt x="163051" y="66480"/>
                  <a:pt x="114812" y="114652"/>
                </a:cubicBezTo>
                <a:cubicBezTo>
                  <a:pt x="66573" y="162824"/>
                  <a:pt x="39161" y="226193"/>
                  <a:pt x="36936" y="293918"/>
                </a:cubicBezTo>
                <a:lnTo>
                  <a:pt x="46904" y="293918"/>
                </a:lnTo>
                <a:cubicBezTo>
                  <a:pt x="51799" y="293918"/>
                  <a:pt x="55804" y="297829"/>
                  <a:pt x="55804" y="302806"/>
                </a:cubicBezTo>
                <a:cubicBezTo>
                  <a:pt x="55804" y="307694"/>
                  <a:pt x="51799" y="311693"/>
                  <a:pt x="46904" y="311693"/>
                </a:cubicBezTo>
                <a:lnTo>
                  <a:pt x="36936" y="311693"/>
                </a:lnTo>
                <a:cubicBezTo>
                  <a:pt x="39161" y="379418"/>
                  <a:pt x="66573" y="442788"/>
                  <a:pt x="114812" y="490870"/>
                </a:cubicBezTo>
                <a:cubicBezTo>
                  <a:pt x="163051" y="539042"/>
                  <a:pt x="226509" y="566416"/>
                  <a:pt x="294328" y="568638"/>
                </a:cubicBezTo>
                <a:lnTo>
                  <a:pt x="294328" y="558773"/>
                </a:lnTo>
                <a:cubicBezTo>
                  <a:pt x="294328" y="553796"/>
                  <a:pt x="298244" y="549885"/>
                  <a:pt x="303228" y="549885"/>
                </a:cubicBezTo>
                <a:cubicBezTo>
                  <a:pt x="308124" y="549885"/>
                  <a:pt x="312129" y="553796"/>
                  <a:pt x="312129" y="558773"/>
                </a:cubicBezTo>
                <a:lnTo>
                  <a:pt x="312129" y="568638"/>
                </a:lnTo>
                <a:cubicBezTo>
                  <a:pt x="379948" y="566416"/>
                  <a:pt x="443406" y="539042"/>
                  <a:pt x="491556" y="490870"/>
                </a:cubicBezTo>
                <a:cubicBezTo>
                  <a:pt x="539795" y="442788"/>
                  <a:pt x="567207" y="379418"/>
                  <a:pt x="569432" y="311693"/>
                </a:cubicBezTo>
                <a:lnTo>
                  <a:pt x="559553" y="311693"/>
                </a:lnTo>
                <a:cubicBezTo>
                  <a:pt x="554569" y="311693"/>
                  <a:pt x="550653" y="307694"/>
                  <a:pt x="550653" y="302806"/>
                </a:cubicBezTo>
                <a:cubicBezTo>
                  <a:pt x="550653" y="297829"/>
                  <a:pt x="554569" y="293918"/>
                  <a:pt x="559553" y="293918"/>
                </a:cubicBezTo>
                <a:lnTo>
                  <a:pt x="569432" y="293918"/>
                </a:lnTo>
                <a:cubicBezTo>
                  <a:pt x="567207" y="226193"/>
                  <a:pt x="539795" y="162824"/>
                  <a:pt x="491556" y="114652"/>
                </a:cubicBezTo>
                <a:cubicBezTo>
                  <a:pt x="443406" y="66480"/>
                  <a:pt x="379948" y="39106"/>
                  <a:pt x="312129" y="36884"/>
                </a:cubicBezTo>
                <a:lnTo>
                  <a:pt x="312129" y="46838"/>
                </a:lnTo>
                <a:cubicBezTo>
                  <a:pt x="312129" y="51726"/>
                  <a:pt x="308124" y="55726"/>
                  <a:pt x="303228" y="55726"/>
                </a:cubicBezTo>
                <a:cubicBezTo>
                  <a:pt x="298244" y="55726"/>
                  <a:pt x="294328" y="51726"/>
                  <a:pt x="294328" y="46838"/>
                </a:cubicBezTo>
                <a:close/>
                <a:moveTo>
                  <a:pt x="512036" y="18912"/>
                </a:moveTo>
                <a:lnTo>
                  <a:pt x="578552" y="18912"/>
                </a:lnTo>
                <a:cubicBezTo>
                  <a:pt x="583450" y="18912"/>
                  <a:pt x="587457" y="22912"/>
                  <a:pt x="587457" y="27801"/>
                </a:cubicBezTo>
                <a:lnTo>
                  <a:pt x="587457" y="94207"/>
                </a:lnTo>
                <a:cubicBezTo>
                  <a:pt x="587457" y="99096"/>
                  <a:pt x="583450" y="103097"/>
                  <a:pt x="578552" y="103097"/>
                </a:cubicBezTo>
                <a:cubicBezTo>
                  <a:pt x="573655" y="103097"/>
                  <a:pt x="569648" y="99096"/>
                  <a:pt x="569648" y="94207"/>
                </a:cubicBezTo>
                <a:lnTo>
                  <a:pt x="569648" y="36691"/>
                </a:lnTo>
                <a:lnTo>
                  <a:pt x="512036" y="36691"/>
                </a:lnTo>
                <a:cubicBezTo>
                  <a:pt x="507138" y="36691"/>
                  <a:pt x="503131" y="32780"/>
                  <a:pt x="503131" y="27801"/>
                </a:cubicBezTo>
                <a:cubicBezTo>
                  <a:pt x="503131" y="22912"/>
                  <a:pt x="507138" y="18912"/>
                  <a:pt x="512036" y="18912"/>
                </a:cubicBezTo>
                <a:close/>
                <a:moveTo>
                  <a:pt x="27879" y="18912"/>
                </a:moveTo>
                <a:lnTo>
                  <a:pt x="94340" y="18912"/>
                </a:lnTo>
                <a:cubicBezTo>
                  <a:pt x="99233" y="18912"/>
                  <a:pt x="103237" y="22912"/>
                  <a:pt x="103237" y="27801"/>
                </a:cubicBezTo>
                <a:cubicBezTo>
                  <a:pt x="103237" y="32780"/>
                  <a:pt x="99233" y="36691"/>
                  <a:pt x="94340" y="36691"/>
                </a:cubicBezTo>
                <a:lnTo>
                  <a:pt x="36776" y="36691"/>
                </a:lnTo>
                <a:lnTo>
                  <a:pt x="36776" y="94207"/>
                </a:lnTo>
                <a:cubicBezTo>
                  <a:pt x="36776" y="99096"/>
                  <a:pt x="32861" y="103097"/>
                  <a:pt x="27879" y="103097"/>
                </a:cubicBezTo>
                <a:cubicBezTo>
                  <a:pt x="22986" y="103097"/>
                  <a:pt x="18982" y="99096"/>
                  <a:pt x="18982" y="94207"/>
                </a:cubicBezTo>
                <a:lnTo>
                  <a:pt x="18982" y="27801"/>
                </a:lnTo>
                <a:cubicBezTo>
                  <a:pt x="18982" y="22912"/>
                  <a:pt x="22986" y="18912"/>
                  <a:pt x="27879" y="18912"/>
                </a:cubicBezTo>
                <a:close/>
                <a:moveTo>
                  <a:pt x="303228" y="0"/>
                </a:moveTo>
                <a:cubicBezTo>
                  <a:pt x="308124" y="0"/>
                  <a:pt x="312129" y="3999"/>
                  <a:pt x="312129" y="8887"/>
                </a:cubicBezTo>
                <a:lnTo>
                  <a:pt x="312129" y="19108"/>
                </a:lnTo>
                <a:cubicBezTo>
                  <a:pt x="384665" y="21330"/>
                  <a:pt x="452573" y="50571"/>
                  <a:pt x="504194" y="102120"/>
                </a:cubicBezTo>
                <a:cubicBezTo>
                  <a:pt x="555726" y="153580"/>
                  <a:pt x="585008" y="221394"/>
                  <a:pt x="587233" y="293918"/>
                </a:cubicBezTo>
                <a:lnTo>
                  <a:pt x="597468" y="293918"/>
                </a:lnTo>
                <a:cubicBezTo>
                  <a:pt x="602452" y="293918"/>
                  <a:pt x="606368" y="297829"/>
                  <a:pt x="606368" y="302806"/>
                </a:cubicBezTo>
                <a:cubicBezTo>
                  <a:pt x="606368" y="307694"/>
                  <a:pt x="602452" y="311693"/>
                  <a:pt x="597468" y="311693"/>
                </a:cubicBezTo>
                <a:lnTo>
                  <a:pt x="587233" y="311693"/>
                </a:lnTo>
                <a:cubicBezTo>
                  <a:pt x="585008" y="384129"/>
                  <a:pt x="555726" y="451942"/>
                  <a:pt x="504194" y="503491"/>
                </a:cubicBezTo>
                <a:cubicBezTo>
                  <a:pt x="452573" y="554951"/>
                  <a:pt x="384665" y="584192"/>
                  <a:pt x="312129" y="586414"/>
                </a:cubicBezTo>
                <a:lnTo>
                  <a:pt x="312129" y="596634"/>
                </a:lnTo>
                <a:cubicBezTo>
                  <a:pt x="312129" y="601612"/>
                  <a:pt x="308124" y="605522"/>
                  <a:pt x="303228" y="605522"/>
                </a:cubicBezTo>
                <a:cubicBezTo>
                  <a:pt x="298244" y="605522"/>
                  <a:pt x="294328" y="601612"/>
                  <a:pt x="294328" y="596634"/>
                </a:cubicBezTo>
                <a:lnTo>
                  <a:pt x="294328" y="586414"/>
                </a:lnTo>
                <a:cubicBezTo>
                  <a:pt x="221703" y="584192"/>
                  <a:pt x="153795" y="554951"/>
                  <a:pt x="102263" y="503491"/>
                </a:cubicBezTo>
                <a:cubicBezTo>
                  <a:pt x="50642" y="451942"/>
                  <a:pt x="21360" y="384129"/>
                  <a:pt x="19135" y="311693"/>
                </a:cubicBezTo>
                <a:lnTo>
                  <a:pt x="8900" y="311693"/>
                </a:lnTo>
                <a:cubicBezTo>
                  <a:pt x="4005" y="311693"/>
                  <a:pt x="0" y="307694"/>
                  <a:pt x="0" y="302806"/>
                </a:cubicBezTo>
                <a:cubicBezTo>
                  <a:pt x="0" y="297829"/>
                  <a:pt x="4005" y="293918"/>
                  <a:pt x="8900" y="293918"/>
                </a:cubicBezTo>
                <a:lnTo>
                  <a:pt x="19135" y="293918"/>
                </a:lnTo>
                <a:cubicBezTo>
                  <a:pt x="21360" y="221394"/>
                  <a:pt x="50642" y="153580"/>
                  <a:pt x="102263" y="102120"/>
                </a:cubicBezTo>
                <a:cubicBezTo>
                  <a:pt x="153795" y="50571"/>
                  <a:pt x="221703" y="21330"/>
                  <a:pt x="294328" y="19108"/>
                </a:cubicBezTo>
                <a:lnTo>
                  <a:pt x="294328" y="8887"/>
                </a:lnTo>
                <a:cubicBezTo>
                  <a:pt x="294328" y="3999"/>
                  <a:pt x="298244" y="0"/>
                  <a:pt x="30322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2" presetClass="entr" presetSubtype="8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2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1" dur="2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7" dur="2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3" dur="2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5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600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6500"/>
                            </p:stCondLst>
                            <p:childTnLst>
                              <p:par>
                                <p:cTn id="6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8" grpId="0"/>
      <p:bldP spid="24" grpId="0" bldLvl="0" animBg="1"/>
      <p:bldP spid="38" grpId="0" bldLvl="0" animBg="1"/>
      <p:bldP spid="59" grpId="0" bldLvl="0" animBg="1"/>
      <p:bldP spid="86" grpId="0" bldLvl="0" animBg="1"/>
      <p:bldP spid="101" grpId="0"/>
      <p:bldP spid="7" grpId="0"/>
      <p:bldP spid="9" grpId="0"/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原创设计师QQ598969553                 _16"/>
          <p:cNvSpPr txBox="1"/>
          <p:nvPr/>
        </p:nvSpPr>
        <p:spPr>
          <a:xfrm>
            <a:off x="2453138" y="356703"/>
            <a:ext cx="7894020" cy="1290353"/>
          </a:xfrm>
          <a:prstGeom prst="rect">
            <a:avLst/>
          </a:prstGeom>
          <a:noFill/>
          <a:effectLst/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6000" dirty="0">
                <a:solidFill>
                  <a:schemeClr val="bg1"/>
                </a:solidFill>
                <a:latin typeface="Broadway" panose="04040905080B02020502" pitchFamily="82" charset="0"/>
                <a:ea typeface="微软雅黑" panose="020B0503020204020204" charset="-122"/>
              </a:rPr>
              <a:t>选命题 </a:t>
            </a:r>
            <a:r>
              <a:rPr lang="en-US" altLang="zh-CN" sz="6000" dirty="0" err="1">
                <a:solidFill>
                  <a:schemeClr val="bg1"/>
                </a:solidFill>
                <a:latin typeface="Broadway" panose="04040905080B02020502" pitchFamily="82" charset="0"/>
                <a:ea typeface="微软雅黑" panose="020B0503020204020204" charset="-122"/>
              </a:rPr>
              <a:t>hulu</a:t>
            </a:r>
            <a:r>
              <a:rPr lang="zh-CN" altLang="en-US" sz="6000" dirty="0">
                <a:solidFill>
                  <a:schemeClr val="bg1"/>
                </a:solidFill>
                <a:latin typeface="Broadway" panose="04040905080B02020502" pitchFamily="82" charset="0"/>
                <a:ea typeface="微软雅黑" panose="020B0503020204020204" charset="-122"/>
              </a:rPr>
              <a:t>视频检测</a:t>
            </a:r>
          </a:p>
        </p:txBody>
      </p:sp>
      <p:pic>
        <p:nvPicPr>
          <p:cNvPr id="5" name="Picture 1">
            <a:extLst>
              <a:ext uri="{FF2B5EF4-FFF2-40B4-BE49-F238E27FC236}">
                <a16:creationId xmlns:a16="http://schemas.microsoft.com/office/drawing/2014/main" id="{EB52CA90-9567-4753-91DF-1637457997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5558" y="2477777"/>
            <a:ext cx="7614887" cy="402352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54043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bldLvl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59"/>
          <p:cNvSpPr>
            <a:spLocks noChangeArrowheads="1"/>
          </p:cNvSpPr>
          <p:nvPr/>
        </p:nvSpPr>
        <p:spPr bwMode="auto">
          <a:xfrm>
            <a:off x="3791050" y="1620391"/>
            <a:ext cx="6093730" cy="6155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en-US" altLang="zh-CN" sz="4000" cap="all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" panose="020B0604020202020204" pitchFamily="34" charset="0"/>
              </a:rPr>
              <a:t>Logo </a:t>
            </a:r>
            <a:r>
              <a:rPr lang="zh-CN" altLang="en-US" sz="4000" cap="all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" panose="020B0604020202020204" pitchFamily="34" charset="0"/>
              </a:rPr>
              <a:t>目标检测</a:t>
            </a:r>
            <a:endParaRPr lang="en-US" altLang="zh-CN" sz="4000" cap="all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Arial" panose="020B0604020202020204" pitchFamily="34" charset="0"/>
            </a:endParaRPr>
          </a:p>
        </p:txBody>
      </p:sp>
      <p:sp>
        <p:nvSpPr>
          <p:cNvPr id="30" name="原创设计师QQ598969553                 _16"/>
          <p:cNvSpPr txBox="1"/>
          <p:nvPr/>
        </p:nvSpPr>
        <p:spPr>
          <a:xfrm>
            <a:off x="3791050" y="289326"/>
            <a:ext cx="3233420" cy="1287212"/>
          </a:xfrm>
          <a:prstGeom prst="rect">
            <a:avLst/>
          </a:prstGeom>
          <a:noFill/>
          <a:effectLst/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6000" dirty="0" err="1">
                <a:solidFill>
                  <a:schemeClr val="bg1"/>
                </a:solidFill>
                <a:latin typeface="Broadway" panose="04040905080B02020502" pitchFamily="82" charset="0"/>
                <a:ea typeface="微软雅黑" panose="020B0503020204020204" charset="-122"/>
              </a:rPr>
              <a:t>hulu</a:t>
            </a:r>
            <a:endParaRPr lang="zh-CN" altLang="en-US" sz="6000" dirty="0">
              <a:solidFill>
                <a:schemeClr val="bg1"/>
              </a:solidFill>
              <a:latin typeface="Broadway" panose="04040905080B02020502" pitchFamily="82" charset="0"/>
              <a:ea typeface="微软雅黑" panose="020B0503020204020204" charset="-122"/>
            </a:endParaRPr>
          </a:p>
        </p:txBody>
      </p:sp>
      <p:pic>
        <p:nvPicPr>
          <p:cNvPr id="5" name="Picture 1">
            <a:extLst>
              <a:ext uri="{FF2B5EF4-FFF2-40B4-BE49-F238E27FC236}">
                <a16:creationId xmlns:a16="http://schemas.microsoft.com/office/drawing/2014/main" id="{50D04BE5-0AE2-470A-8BAC-5EA455B406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91050" y="3263409"/>
            <a:ext cx="5274310" cy="298831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88134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 tmFilter="0,0; .5, 1; 1, 1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350"/>
                            </p:stCondLst>
                            <p:childTnLst>
                              <p:par>
                                <p:cTn id="17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8" dur="500" tmFilter="0, 0; .2, .5; .8, .5; 1, 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250" autoRev="1" fill="hold"/>
                                        <p:tgtEl>
                                          <p:spTgt spid="2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ldLvl="0" animBg="1"/>
      <p:bldP spid="27" grpId="1" bldLvl="0" animBg="1"/>
      <p:bldP spid="30" grpId="0" bldLvl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59"/>
          <p:cNvSpPr>
            <a:spLocks noChangeArrowheads="1"/>
          </p:cNvSpPr>
          <p:nvPr/>
        </p:nvSpPr>
        <p:spPr bwMode="auto">
          <a:xfrm>
            <a:off x="3320049" y="1642096"/>
            <a:ext cx="6093730" cy="2400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9pPr>
          </a:lstStyle>
          <a:p>
            <a:r>
              <a:rPr lang="zh-CN" altLang="en-US" sz="1800" dirty="0">
                <a:solidFill>
                  <a:schemeClr val="bg1"/>
                </a:solidFill>
              </a:rPr>
              <a:t>因为 </a:t>
            </a:r>
            <a:r>
              <a:rPr lang="en-US" altLang="zh-CN" sz="1800" dirty="0">
                <a:solidFill>
                  <a:schemeClr val="bg1"/>
                </a:solidFill>
              </a:rPr>
              <a:t>Hulu </a:t>
            </a:r>
            <a:r>
              <a:rPr lang="zh-CN" altLang="en-US" sz="1800" dirty="0">
                <a:solidFill>
                  <a:schemeClr val="bg1"/>
                </a:solidFill>
              </a:rPr>
              <a:t>是一个内容平台，有</a:t>
            </a:r>
            <a:r>
              <a:rPr lang="en-US" altLang="zh-CN" sz="1800" dirty="0">
                <a:solidFill>
                  <a:schemeClr val="bg1"/>
                </a:solidFill>
              </a:rPr>
              <a:t>500+</a:t>
            </a:r>
            <a:r>
              <a:rPr lang="zh-CN" altLang="en-US" sz="1800" dirty="0">
                <a:solidFill>
                  <a:schemeClr val="bg1"/>
                </a:solidFill>
              </a:rPr>
              <a:t>内容商为 </a:t>
            </a:r>
            <a:r>
              <a:rPr lang="en-US" altLang="zh-CN" sz="1800" dirty="0">
                <a:solidFill>
                  <a:schemeClr val="bg1"/>
                </a:solidFill>
              </a:rPr>
              <a:t>Hulu </a:t>
            </a:r>
            <a:r>
              <a:rPr lang="zh-CN" altLang="en-US" sz="1800" dirty="0">
                <a:solidFill>
                  <a:schemeClr val="bg1"/>
                </a:solidFill>
              </a:rPr>
              <a:t>提供内容，在提供内容的时候，提供商会插入很多 </a:t>
            </a:r>
            <a:r>
              <a:rPr lang="en-US" altLang="zh-CN" sz="1800" dirty="0">
                <a:solidFill>
                  <a:schemeClr val="bg1"/>
                </a:solidFill>
              </a:rPr>
              <a:t>logo</a:t>
            </a:r>
            <a:r>
              <a:rPr lang="zh-CN" altLang="en-US" sz="1800" dirty="0">
                <a:solidFill>
                  <a:schemeClr val="bg1"/>
                </a:solidFill>
              </a:rPr>
              <a:t>，由于我们在将这些内容投放到其他平台或频道时，根据投放协议，会加入投放平台的 </a:t>
            </a:r>
            <a:r>
              <a:rPr lang="en-US" altLang="zh-CN" sz="1800" dirty="0">
                <a:solidFill>
                  <a:schemeClr val="bg1"/>
                </a:solidFill>
              </a:rPr>
              <a:t>logo</a:t>
            </a:r>
            <a:r>
              <a:rPr lang="zh-CN" altLang="en-US" sz="1800" dirty="0">
                <a:solidFill>
                  <a:schemeClr val="bg1"/>
                </a:solidFill>
              </a:rPr>
              <a:t>，这样就会有两个 </a:t>
            </a:r>
            <a:r>
              <a:rPr lang="en-US" altLang="zh-CN" sz="1800" dirty="0">
                <a:solidFill>
                  <a:schemeClr val="bg1"/>
                </a:solidFill>
              </a:rPr>
              <a:t>logo </a:t>
            </a:r>
            <a:r>
              <a:rPr lang="zh-CN" altLang="en-US" sz="1800" dirty="0">
                <a:solidFill>
                  <a:schemeClr val="bg1"/>
                </a:solidFill>
              </a:rPr>
              <a:t>叠在一起，用户体验就会变差。还有就是广告商的需求，比如广告中什么地方出现宝马的 </a:t>
            </a:r>
            <a:r>
              <a:rPr lang="en-US" altLang="zh-CN" sz="1800" dirty="0">
                <a:solidFill>
                  <a:schemeClr val="bg1"/>
                </a:solidFill>
              </a:rPr>
              <a:t>logo</a:t>
            </a:r>
            <a:r>
              <a:rPr lang="zh-CN" altLang="en-US" sz="1800" dirty="0">
                <a:solidFill>
                  <a:schemeClr val="bg1"/>
                </a:solidFill>
              </a:rPr>
              <a:t>，什么地方出现可口可乐的 </a:t>
            </a:r>
            <a:r>
              <a:rPr lang="en-US" altLang="zh-CN" sz="1800" dirty="0">
                <a:solidFill>
                  <a:schemeClr val="bg1"/>
                </a:solidFill>
              </a:rPr>
              <a:t>logo</a:t>
            </a:r>
            <a:r>
              <a:rPr lang="zh-CN" altLang="en-US" sz="1800" dirty="0">
                <a:solidFill>
                  <a:schemeClr val="bg1"/>
                </a:solidFill>
              </a:rPr>
              <a:t>。</a:t>
            </a:r>
          </a:p>
          <a:p>
            <a:pPr>
              <a:buFont typeface="Arial" panose="020B0604020202020204" pitchFamily="34" charset="0"/>
              <a:buNone/>
            </a:pPr>
            <a:endParaRPr lang="zh-CN" altLang="en-US" sz="4000" cap="all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Arial" panose="020B0604020202020204" pitchFamily="34" charset="0"/>
            </a:endParaRPr>
          </a:p>
        </p:txBody>
      </p:sp>
      <p:sp>
        <p:nvSpPr>
          <p:cNvPr id="29" name="原创设计师QQ598969553                 _16"/>
          <p:cNvSpPr txBox="1"/>
          <p:nvPr/>
        </p:nvSpPr>
        <p:spPr>
          <a:xfrm>
            <a:off x="3320049" y="3936876"/>
            <a:ext cx="7204676" cy="938206"/>
          </a:xfrm>
          <a:prstGeom prst="rect">
            <a:avLst/>
          </a:prstGeom>
          <a:noFill/>
          <a:effectLst/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cap="all" dirty="0">
                <a:solidFill>
                  <a:schemeClr val="bg1"/>
                </a:solidFill>
                <a:cs typeface="Arial" panose="020B0604020202020204" pitchFamily="34" charset="0"/>
              </a:rPr>
              <a:t>我们将</a:t>
            </a:r>
            <a:r>
              <a:rPr lang="en-US" altLang="zh-CN" sz="2000" b="1" cap="all" dirty="0">
                <a:solidFill>
                  <a:schemeClr val="bg1"/>
                </a:solidFill>
                <a:cs typeface="Arial" panose="020B0604020202020204" pitchFamily="34" charset="0"/>
              </a:rPr>
              <a:t>HULU</a:t>
            </a:r>
            <a:r>
              <a:rPr lang="zh-CN" altLang="en-US" sz="2000" b="1" cap="all" dirty="0">
                <a:solidFill>
                  <a:schemeClr val="bg1"/>
                </a:solidFill>
                <a:cs typeface="Arial" panose="020B0604020202020204" pitchFamily="34" charset="0"/>
              </a:rPr>
              <a:t>的</a:t>
            </a:r>
            <a:r>
              <a:rPr lang="en-US" altLang="zh-CN" sz="2000" b="1" cap="all" dirty="0">
                <a:solidFill>
                  <a:schemeClr val="bg1"/>
                </a:solidFill>
                <a:cs typeface="Arial" panose="020B0604020202020204" pitchFamily="34" charset="0"/>
              </a:rPr>
              <a:t>logo</a:t>
            </a:r>
            <a:r>
              <a:rPr lang="zh-CN" altLang="en-US" sz="2000" b="1" cap="all" dirty="0">
                <a:solidFill>
                  <a:schemeClr val="bg1"/>
                </a:solidFill>
                <a:cs typeface="Arial" panose="020B0604020202020204" pitchFamily="34" charset="0"/>
              </a:rPr>
              <a:t>识别模型用在我们前端</a:t>
            </a:r>
            <a:r>
              <a:rPr lang="en-US" altLang="zh-CN" sz="2000" b="1" cap="all" dirty="0">
                <a:solidFill>
                  <a:schemeClr val="bg1"/>
                </a:solidFill>
                <a:cs typeface="Arial" panose="020B0604020202020204" pitchFamily="34" charset="0"/>
              </a:rPr>
              <a:t>tensoflow.js</a:t>
            </a:r>
            <a:r>
              <a:rPr lang="zh-CN" altLang="en-US" sz="2000" b="1" cap="all" dirty="0">
                <a:solidFill>
                  <a:schemeClr val="bg1"/>
                </a:solidFill>
                <a:cs typeface="Arial" panose="020B0604020202020204" pitchFamily="34" charset="0"/>
              </a:rPr>
              <a:t>的模型库里调用，进行对品牌的目标识别进行打分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51186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8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9300"/>
                            </p:stCondLst>
                            <p:childTnLst>
                              <p:par>
                                <p:cTn id="17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8" dur="500" tmFilter="0, 0; .2, .5; .8, .5; 1, 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250" autoRev="1" fill="hold"/>
                                        <p:tgtEl>
                                          <p:spTgt spid="2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ldLvl="0"/>
      <p:bldP spid="27" grpId="1" bldLvl="0"/>
      <p:bldP spid="29" grpId="0" bldLvl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Box 71"/>
          <p:cNvSpPr txBox="1"/>
          <p:nvPr/>
        </p:nvSpPr>
        <p:spPr>
          <a:xfrm>
            <a:off x="2320700" y="2713411"/>
            <a:ext cx="7807148" cy="26015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问题来源，有个品牌方爸爸告诉我，大部分线下没有数据反馈，和电商的操作完全不一样，怎么才能做好线下的布局，什么才是新零售</a:t>
            </a:r>
            <a:endParaRPr lang="en-US" altLang="zh-CN" sz="28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endParaRPr lang="en-US" altLang="zh-CN" sz="28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16967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Box 71"/>
          <p:cNvSpPr txBox="1"/>
          <p:nvPr/>
        </p:nvSpPr>
        <p:spPr>
          <a:xfrm>
            <a:off x="2297551" y="2933329"/>
            <a:ext cx="7807148" cy="1955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dirty="0"/>
              <a:t>我们决定做一款成本，极低适配度极高，极速让门店数字化转型的人工智能产品</a:t>
            </a:r>
            <a:endParaRPr lang="en-US" altLang="zh-CN" dirty="0"/>
          </a:p>
          <a:p>
            <a:pPr>
              <a:lnSpc>
                <a:spcPct val="150000"/>
              </a:lnSpc>
            </a:pPr>
            <a:endParaRPr lang="en-US" altLang="zh-CN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12626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9209474-C465-4C9E-9381-5C64B709F6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5069" y="2257063"/>
            <a:ext cx="5981700" cy="3715474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8A8FC313-F5F8-4666-8716-E6820444FD28}"/>
              </a:ext>
            </a:extLst>
          </p:cNvPr>
          <p:cNvSpPr/>
          <p:nvPr/>
        </p:nvSpPr>
        <p:spPr>
          <a:xfrm>
            <a:off x="2771755" y="651605"/>
            <a:ext cx="7366119" cy="17491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如果注意到，实体店，在显示器投入越来越大</a:t>
            </a:r>
            <a:endParaRPr lang="en-US" altLang="zh-CN" sz="28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越来越多的显示器代替人工海报</a:t>
            </a:r>
            <a:endParaRPr lang="en-US" altLang="zh-CN" sz="28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endParaRPr lang="en-US" altLang="zh-CN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183003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79">
            <a:extLst>
              <a:ext uri="{FF2B5EF4-FFF2-40B4-BE49-F238E27FC236}">
                <a16:creationId xmlns:a16="http://schemas.microsoft.com/office/drawing/2014/main" id="{9D59FBB3-E71C-454C-9F34-98E3D173A145}"/>
              </a:ext>
            </a:extLst>
          </p:cNvPr>
          <p:cNvSpPr txBox="1"/>
          <p:nvPr/>
        </p:nvSpPr>
        <p:spPr>
          <a:xfrm>
            <a:off x="2133640" y="2136375"/>
            <a:ext cx="8279821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前端</a:t>
            </a:r>
            <a:r>
              <a:rPr lang="en-US" altLang="zh-CN" dirty="0"/>
              <a:t>Tensorflow.js</a:t>
            </a:r>
            <a:r>
              <a:rPr lang="zh-CN" altLang="en-US" dirty="0"/>
              <a:t>实现物体识别，</a:t>
            </a:r>
            <a:r>
              <a:rPr lang="en-US" altLang="zh-CN" dirty="0"/>
              <a:t>0</a:t>
            </a:r>
            <a:r>
              <a:rPr lang="zh-CN" altLang="en-US" dirty="0"/>
              <a:t>服务器成本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树莓派级电脑测试运行，（感谢</a:t>
            </a:r>
            <a:r>
              <a:rPr lang="en-US" altLang="zh-CN" dirty="0"/>
              <a:t>chrome v8</a:t>
            </a:r>
            <a:r>
              <a:rPr lang="zh-CN" altLang="en-US" dirty="0"/>
              <a:t>引擎）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实际成本</a:t>
            </a:r>
            <a:r>
              <a:rPr lang="en-US" altLang="zh-CN" dirty="0"/>
              <a:t>500</a:t>
            </a:r>
            <a:r>
              <a:rPr lang="zh-CN" altLang="en-US" dirty="0"/>
              <a:t>元以内实现人工智能互动级别互动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浏览器＋树莓派灵活搭载各种液晶设备</a:t>
            </a:r>
            <a:endParaRPr lang="en-US" altLang="zh-CN" dirty="0"/>
          </a:p>
          <a:p>
            <a:endParaRPr lang="en-US" altLang="zh-CN" dirty="0"/>
          </a:p>
        </p:txBody>
      </p:sp>
    </p:spTree>
    <p:custDataLst>
      <p:tags r:id="rId1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59"/>
          <p:cNvSpPr>
            <a:spLocks noChangeArrowheads="1"/>
          </p:cNvSpPr>
          <p:nvPr/>
        </p:nvSpPr>
        <p:spPr bwMode="auto">
          <a:xfrm>
            <a:off x="3373996" y="1906263"/>
            <a:ext cx="42641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后端</a:t>
            </a:r>
            <a:endParaRPr lang="en-US" altLang="zh-CN" sz="36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2" name="TextBox 71"/>
          <p:cNvSpPr txBox="1"/>
          <p:nvPr/>
        </p:nvSpPr>
        <p:spPr>
          <a:xfrm>
            <a:off x="3373996" y="2227915"/>
            <a:ext cx="8061791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en-US" altLang="zh-CN" dirty="0"/>
          </a:p>
          <a:p>
            <a:r>
              <a:rPr lang="zh-CN" altLang="en-US" dirty="0"/>
              <a:t>企业视觉陈列部门，效果反馈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开店关店选址流量预测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可供营销行业战略分析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20655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50"/>
                            </p:stCondLst>
                            <p:childTnLst>
                              <p:par>
                                <p:cTn id="13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4" dur="500" tmFilter="0, 0; .2, .5; .8, .5; 1, 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250" autoRev="1" fill="hold"/>
                                        <p:tgtEl>
                                          <p:spTgt spid="2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5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ldLvl="0" animBg="1"/>
      <p:bldP spid="27" grpId="1" bldLvl="0" animBg="1"/>
      <p:bldP spid="42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7308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7308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2、3、6、8、10、11、12、15"/>
  <p:tag name="KSO_WM_TEMPLATE_SUBCATEGORY" val="0"/>
  <p:tag name="KSO_WM_TAG_VERSION" val="1.0"/>
  <p:tag name="KSO_WM_BEAUTIFY_FLAG" val="#wm#"/>
  <p:tag name="KSO_WM_TEMPLATE_CATEGORY" val="custom"/>
  <p:tag name="KSO_WM_TEMPLATE_INDEX" val="20187308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206</TotalTime>
  <Words>506</Words>
  <Application>Microsoft Office PowerPoint</Application>
  <PresentationFormat>宽屏</PresentationFormat>
  <Paragraphs>115</Paragraphs>
  <Slides>19</Slides>
  <Notes>19</Notes>
  <HiddenSlides>0</HiddenSlides>
  <MMClips>1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30" baseType="lpstr">
      <vt:lpstr>FontAwesome</vt:lpstr>
      <vt:lpstr>Gill Sans</vt:lpstr>
      <vt:lpstr>Lato Light</vt:lpstr>
      <vt:lpstr>Microsoft Yahei</vt:lpstr>
      <vt:lpstr>微软雅黑</vt:lpstr>
      <vt:lpstr>微软雅黑 Light</vt:lpstr>
      <vt:lpstr>Arial</vt:lpstr>
      <vt:lpstr>Arial Rounded MT Bold</vt:lpstr>
      <vt:lpstr>Broadway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张佳泳</dc:creator>
  <cp:lastModifiedBy>佳泳 张</cp:lastModifiedBy>
  <cp:revision>40</cp:revision>
  <dcterms:created xsi:type="dcterms:W3CDTF">2019-10-19T03:49:59Z</dcterms:created>
  <dcterms:modified xsi:type="dcterms:W3CDTF">2019-10-20T10:27:23Z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2052-11.1.0.8612</vt:lpwstr>
  </property>
</Properties>
</file>